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BEC81E-73D6-1DFC-5217-BCEA020FABED}" name="Brooks, Sam (GO-Science)" initials="BS(S" userId="Brooks, Sam (GO-Scienc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645"/>
    <a:srgbClr val="9A1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9FFBD-65AB-4CEF-8785-37FE9688DD86}" v="1" dt="2022-04-25T14:28:1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s, Sam (GO-Science)" userId="46ab44b7-a079-471e-acfb-c707bec2a9ce" providerId="ADAL" clId="{C2BD9317-D077-41ED-8743-1A8A2A49DC7C}"/>
    <pc:docChg chg="delSld modSld">
      <pc:chgData name="Brooks, Sam (GO-Science)" userId="46ab44b7-a079-471e-acfb-c707bec2a9ce" providerId="ADAL" clId="{C2BD9317-D077-41ED-8743-1A8A2A49DC7C}" dt="2022-04-01T11:05:57.592" v="42" actId="47"/>
      <pc:docMkLst>
        <pc:docMk/>
      </pc:docMkLst>
      <pc:sldChg chg="modSp del mod">
        <pc:chgData name="Brooks, Sam (GO-Science)" userId="46ab44b7-a079-471e-acfb-c707bec2a9ce" providerId="ADAL" clId="{C2BD9317-D077-41ED-8743-1A8A2A49DC7C}" dt="2022-04-01T11:05:56.491" v="41" actId="47"/>
        <pc:sldMkLst>
          <pc:docMk/>
          <pc:sldMk cId="3201436954" sldId="257"/>
        </pc:sldMkLst>
        <pc:spChg chg="mod">
          <ac:chgData name="Brooks, Sam (GO-Science)" userId="46ab44b7-a079-471e-acfb-c707bec2a9ce" providerId="ADAL" clId="{C2BD9317-D077-41ED-8743-1A8A2A49DC7C}" dt="2022-03-30T15:34:56.624" v="1" actId="115"/>
          <ac:spMkLst>
            <pc:docMk/>
            <pc:sldMk cId="3201436954" sldId="257"/>
            <ac:spMk id="2" creationId="{128B31D6-9116-41F7-975A-5F628F538850}"/>
          </ac:spMkLst>
        </pc:spChg>
        <pc:spChg chg="mod">
          <ac:chgData name="Brooks, Sam (GO-Science)" userId="46ab44b7-a079-471e-acfb-c707bec2a9ce" providerId="ADAL" clId="{C2BD9317-D077-41ED-8743-1A8A2A49DC7C}" dt="2022-03-30T15:21:53.011" v="0" actId="113"/>
          <ac:spMkLst>
            <pc:docMk/>
            <pc:sldMk cId="3201436954" sldId="257"/>
            <ac:spMk id="3" creationId="{7DB12CB7-EE9A-4FBC-ADEE-899E60406A80}"/>
          </ac:spMkLst>
        </pc:spChg>
        <pc:spChg chg="mod">
          <ac:chgData name="Brooks, Sam (GO-Science)" userId="46ab44b7-a079-471e-acfb-c707bec2a9ce" providerId="ADAL" clId="{C2BD9317-D077-41ED-8743-1A8A2A49DC7C}" dt="2022-03-30T17:38:54.754" v="40" actId="1076"/>
          <ac:spMkLst>
            <pc:docMk/>
            <pc:sldMk cId="3201436954" sldId="257"/>
            <ac:spMk id="8" creationId="{134AC2A7-E3EA-4E17-B9B7-0CD077688D86}"/>
          </ac:spMkLst>
        </pc:spChg>
      </pc:sldChg>
      <pc:sldChg chg="del">
        <pc:chgData name="Brooks, Sam (GO-Science)" userId="46ab44b7-a079-471e-acfb-c707bec2a9ce" providerId="ADAL" clId="{C2BD9317-D077-41ED-8743-1A8A2A49DC7C}" dt="2022-04-01T11:05:57.592" v="42" actId="47"/>
        <pc:sldMkLst>
          <pc:docMk/>
          <pc:sldMk cId="4149261427" sldId="268"/>
        </pc:sldMkLst>
      </pc:sldChg>
    </pc:docChg>
  </pc:docChgLst>
  <pc:docChgLst>
    <pc:chgData name="Brooks, Sam (GO-Science)" userId="46ab44b7-a079-471e-acfb-c707bec2a9ce" providerId="ADAL" clId="{29660F0D-B98D-47C8-8F88-1BE2A0B4857E}"/>
    <pc:docChg chg="undo redo custSel addSld modSld">
      <pc:chgData name="Brooks, Sam (GO-Science)" userId="46ab44b7-a079-471e-acfb-c707bec2a9ce" providerId="ADAL" clId="{29660F0D-B98D-47C8-8F88-1BE2A0B4857E}" dt="2022-04-14T17:51:12.019" v="207" actId="20577"/>
      <pc:docMkLst>
        <pc:docMk/>
      </pc:docMkLst>
      <pc:sldChg chg="addSp delSp modSp new mod addCm delCm modCm">
        <pc:chgData name="Brooks, Sam (GO-Science)" userId="46ab44b7-a079-471e-acfb-c707bec2a9ce" providerId="ADAL" clId="{29660F0D-B98D-47C8-8F88-1BE2A0B4857E}" dt="2022-04-14T17:51:12.019" v="207" actId="20577"/>
        <pc:sldMkLst>
          <pc:docMk/>
          <pc:sldMk cId="2832345366" sldId="270"/>
        </pc:sldMkLst>
        <pc:spChg chg="del">
          <ac:chgData name="Brooks, Sam (GO-Science)" userId="46ab44b7-a079-471e-acfb-c707bec2a9ce" providerId="ADAL" clId="{29660F0D-B98D-47C8-8F88-1BE2A0B4857E}" dt="2022-04-14T17:26:12.373" v="1"/>
          <ac:spMkLst>
            <pc:docMk/>
            <pc:sldMk cId="2832345366" sldId="270"/>
            <ac:spMk id="2" creationId="{C48F64D0-612C-4CD0-A2FE-7D192CB95392}"/>
          </ac:spMkLst>
        </pc:spChg>
        <pc:spChg chg="mod">
          <ac:chgData name="Brooks, Sam (GO-Science)" userId="46ab44b7-a079-471e-acfb-c707bec2a9ce" providerId="ADAL" clId="{29660F0D-B98D-47C8-8F88-1BE2A0B4857E}" dt="2022-04-14T17:51:12.019" v="207" actId="20577"/>
          <ac:spMkLst>
            <pc:docMk/>
            <pc:sldMk cId="2832345366" sldId="270"/>
            <ac:spMk id="3" creationId="{4A06E863-65DE-4106-8455-6433671E805C}"/>
          </ac:spMkLst>
        </pc:spChg>
        <pc:spChg chg="add mod">
          <ac:chgData name="Brooks, Sam (GO-Science)" userId="46ab44b7-a079-471e-acfb-c707bec2a9ce" providerId="ADAL" clId="{29660F0D-B98D-47C8-8F88-1BE2A0B4857E}" dt="2022-04-14T17:28:39.803" v="155" actId="14100"/>
          <ac:spMkLst>
            <pc:docMk/>
            <pc:sldMk cId="2832345366" sldId="270"/>
            <ac:spMk id="4" creationId="{43FBC0D2-2614-4578-B4BB-6C0D8121A02F}"/>
          </ac:spMkLst>
        </pc:spChg>
      </pc:sldChg>
    </pc:docChg>
  </pc:docChgLst>
  <pc:docChgLst>
    <pc:chgData name="Banks, Zach (GO-Science)" userId="0b0752fa-17f9-4f0d-8047-3e6fe4e78579" providerId="ADAL" clId="{41973892-AE25-43D0-845C-5FE0BCA3A0AD}"/>
    <pc:docChg chg="undo redo custSel addSld delSld modSld sldOrd addMainMaster delMainMaster">
      <pc:chgData name="Banks, Zach (GO-Science)" userId="0b0752fa-17f9-4f0d-8047-3e6fe4e78579" providerId="ADAL" clId="{41973892-AE25-43D0-845C-5FE0BCA3A0AD}" dt="2022-04-01T11:10:30.446" v="313" actId="948"/>
      <pc:docMkLst>
        <pc:docMk/>
      </pc:docMkLst>
      <pc:sldChg chg="addSp delSp modSp del mod">
        <pc:chgData name="Banks, Zach (GO-Science)" userId="0b0752fa-17f9-4f0d-8047-3e6fe4e78579" providerId="ADAL" clId="{41973892-AE25-43D0-845C-5FE0BCA3A0AD}" dt="2022-03-30T15:53:50.004" v="14" actId="47"/>
        <pc:sldMkLst>
          <pc:docMk/>
          <pc:sldMk cId="1500069655" sldId="256"/>
        </pc:sldMkLst>
        <pc:spChg chg="del">
          <ac:chgData name="Banks, Zach (GO-Science)" userId="0b0752fa-17f9-4f0d-8047-3e6fe4e78579" providerId="ADAL" clId="{41973892-AE25-43D0-845C-5FE0BCA3A0AD}" dt="2022-03-30T15:53:46.663" v="12" actId="478"/>
          <ac:spMkLst>
            <pc:docMk/>
            <pc:sldMk cId="1500069655" sldId="256"/>
            <ac:spMk id="2" creationId="{00000000-0000-0000-0000-000000000000}"/>
          </ac:spMkLst>
        </pc:spChg>
        <pc:spChg chg="add del mod">
          <ac:chgData name="Banks, Zach (GO-Science)" userId="0b0752fa-17f9-4f0d-8047-3e6fe4e78579" providerId="ADAL" clId="{41973892-AE25-43D0-845C-5FE0BCA3A0AD}" dt="2022-03-30T15:53:48.354" v="13" actId="478"/>
          <ac:spMkLst>
            <pc:docMk/>
            <pc:sldMk cId="1500069655" sldId="256"/>
            <ac:spMk id="5" creationId="{8C79E17D-C5EB-463B-B0FA-B369DFB6CB79}"/>
          </ac:spMkLst>
        </pc:spChg>
      </pc:sldChg>
      <pc:sldChg chg="modSp mod">
        <pc:chgData name="Banks, Zach (GO-Science)" userId="0b0752fa-17f9-4f0d-8047-3e6fe4e78579" providerId="ADAL" clId="{41973892-AE25-43D0-845C-5FE0BCA3A0AD}" dt="2022-04-01T10:56:39.096" v="179" actId="554"/>
        <pc:sldMkLst>
          <pc:docMk/>
          <pc:sldMk cId="3201436954" sldId="257"/>
        </pc:sldMkLst>
        <pc:spChg chg="mod">
          <ac:chgData name="Banks, Zach (GO-Science)" userId="0b0752fa-17f9-4f0d-8047-3e6fe4e78579" providerId="ADAL" clId="{41973892-AE25-43D0-845C-5FE0BCA3A0AD}" dt="2022-03-30T15:50:52.793" v="4" actId="2711"/>
          <ac:spMkLst>
            <pc:docMk/>
            <pc:sldMk cId="3201436954" sldId="257"/>
            <ac:spMk id="2" creationId="{128B31D6-9116-41F7-975A-5F628F538850}"/>
          </ac:spMkLst>
        </pc:spChg>
        <pc:spChg chg="mod">
          <ac:chgData name="Banks, Zach (GO-Science)" userId="0b0752fa-17f9-4f0d-8047-3e6fe4e78579" providerId="ADAL" clId="{41973892-AE25-43D0-845C-5FE0BCA3A0AD}" dt="2022-04-01T10:56:33.847" v="178" actId="554"/>
          <ac:spMkLst>
            <pc:docMk/>
            <pc:sldMk cId="3201436954" sldId="257"/>
            <ac:spMk id="3" creationId="{7DB12CB7-EE9A-4FBC-ADEE-899E60406A80}"/>
          </ac:spMkLst>
        </pc:spChg>
        <pc:spChg chg="mod">
          <ac:chgData name="Banks, Zach (GO-Science)" userId="0b0752fa-17f9-4f0d-8047-3e6fe4e78579" providerId="ADAL" clId="{41973892-AE25-43D0-845C-5FE0BCA3A0AD}" dt="2022-04-01T10:56:26.816" v="177" actId="554"/>
          <ac:spMkLst>
            <pc:docMk/>
            <pc:sldMk cId="3201436954" sldId="257"/>
            <ac:spMk id="7" creationId="{FC957B33-1BA7-4692-9960-5E92E618F7EB}"/>
          </ac:spMkLst>
        </pc:spChg>
        <pc:spChg chg="mod">
          <ac:chgData name="Banks, Zach (GO-Science)" userId="0b0752fa-17f9-4f0d-8047-3e6fe4e78579" providerId="ADAL" clId="{41973892-AE25-43D0-845C-5FE0BCA3A0AD}" dt="2022-04-01T10:56:39.096" v="179" actId="554"/>
          <ac:spMkLst>
            <pc:docMk/>
            <pc:sldMk cId="3201436954" sldId="257"/>
            <ac:spMk id="8" creationId="{134AC2A7-E3EA-4E17-B9B7-0CD077688D86}"/>
          </ac:spMkLst>
        </pc:spChg>
        <pc:spChg chg="mod">
          <ac:chgData name="Banks, Zach (GO-Science)" userId="0b0752fa-17f9-4f0d-8047-3e6fe4e78579" providerId="ADAL" clId="{41973892-AE25-43D0-845C-5FE0BCA3A0AD}" dt="2022-04-01T10:56:33.847" v="178" actId="554"/>
          <ac:spMkLst>
            <pc:docMk/>
            <pc:sldMk cId="3201436954" sldId="257"/>
            <ac:spMk id="14" creationId="{8D546D10-B392-4541-9073-EDAA6C2BCA5D}"/>
          </ac:spMkLst>
        </pc:spChg>
        <pc:spChg chg="mod">
          <ac:chgData name="Banks, Zach (GO-Science)" userId="0b0752fa-17f9-4f0d-8047-3e6fe4e78579" providerId="ADAL" clId="{41973892-AE25-43D0-845C-5FE0BCA3A0AD}" dt="2022-04-01T10:56:26.816" v="177" actId="554"/>
          <ac:spMkLst>
            <pc:docMk/>
            <pc:sldMk cId="3201436954" sldId="257"/>
            <ac:spMk id="16" creationId="{DAB58223-EC31-486E-9ABE-6258EC7E32DE}"/>
          </ac:spMkLst>
        </pc:spChg>
        <pc:spChg chg="mod">
          <ac:chgData name="Banks, Zach (GO-Science)" userId="0b0752fa-17f9-4f0d-8047-3e6fe4e78579" providerId="ADAL" clId="{41973892-AE25-43D0-845C-5FE0BCA3A0AD}" dt="2022-04-01T10:56:39.096" v="179" actId="554"/>
          <ac:spMkLst>
            <pc:docMk/>
            <pc:sldMk cId="3201436954" sldId="257"/>
            <ac:spMk id="18" creationId="{5BAD1579-6CE0-4A91-87D3-504DD1AF42FB}"/>
          </ac:spMkLst>
        </pc:spChg>
        <pc:picChg chg="mod">
          <ac:chgData name="Banks, Zach (GO-Science)" userId="0b0752fa-17f9-4f0d-8047-3e6fe4e78579" providerId="ADAL" clId="{41973892-AE25-43D0-845C-5FE0BCA3A0AD}" dt="2022-03-30T15:50:19.169" v="0" actId="732"/>
          <ac:picMkLst>
            <pc:docMk/>
            <pc:sldMk cId="3201436954" sldId="257"/>
            <ac:picMk id="1026" creationId="{4D7CFE44-CD62-40B2-91F7-A6AEE5DD07F9}"/>
          </ac:picMkLst>
        </pc:picChg>
        <pc:picChg chg="mod">
          <ac:chgData name="Banks, Zach (GO-Science)" userId="0b0752fa-17f9-4f0d-8047-3e6fe4e78579" providerId="ADAL" clId="{41973892-AE25-43D0-845C-5FE0BCA3A0AD}" dt="2022-04-01T10:51:10.961" v="137" actId="1036"/>
          <ac:picMkLst>
            <pc:docMk/>
            <pc:sldMk cId="3201436954" sldId="257"/>
            <ac:picMk id="1028" creationId="{63140150-274E-462D-B751-6DDC3530E9FB}"/>
          </ac:picMkLst>
        </pc:picChg>
        <pc:picChg chg="mod">
          <ac:chgData name="Banks, Zach (GO-Science)" userId="0b0752fa-17f9-4f0d-8047-3e6fe4e78579" providerId="ADAL" clId="{41973892-AE25-43D0-845C-5FE0BCA3A0AD}" dt="2022-04-01T10:52:55.214" v="164" actId="732"/>
          <ac:picMkLst>
            <pc:docMk/>
            <pc:sldMk cId="3201436954" sldId="257"/>
            <ac:picMk id="1030" creationId="{EAA32280-8845-4AF1-8075-C3E9728B1E98}"/>
          </ac:picMkLst>
        </pc:picChg>
        <pc:picChg chg="mod">
          <ac:chgData name="Banks, Zach (GO-Science)" userId="0b0752fa-17f9-4f0d-8047-3e6fe4e78579" providerId="ADAL" clId="{41973892-AE25-43D0-845C-5FE0BCA3A0AD}" dt="2022-04-01T10:53:25.734" v="166" actId="732"/>
          <ac:picMkLst>
            <pc:docMk/>
            <pc:sldMk cId="3201436954" sldId="257"/>
            <ac:picMk id="1032" creationId="{FE5CDF86-885D-4B88-BF12-92FC97B07DD6}"/>
          </ac:picMkLst>
        </pc:picChg>
        <pc:picChg chg="mod">
          <ac:chgData name="Banks, Zach (GO-Science)" userId="0b0752fa-17f9-4f0d-8047-3e6fe4e78579" providerId="ADAL" clId="{41973892-AE25-43D0-845C-5FE0BCA3A0AD}" dt="2022-04-01T10:53:36.566" v="167" actId="732"/>
          <ac:picMkLst>
            <pc:docMk/>
            <pc:sldMk cId="3201436954" sldId="257"/>
            <ac:picMk id="1034" creationId="{6821994B-02DD-4FEC-86E6-5E0D45772D88}"/>
          </ac:picMkLst>
        </pc:picChg>
        <pc:picChg chg="mod">
          <ac:chgData name="Banks, Zach (GO-Science)" userId="0b0752fa-17f9-4f0d-8047-3e6fe4e78579" providerId="ADAL" clId="{41973892-AE25-43D0-845C-5FE0BCA3A0AD}" dt="2022-04-01T10:53:47.255" v="169" actId="732"/>
          <ac:picMkLst>
            <pc:docMk/>
            <pc:sldMk cId="3201436954" sldId="257"/>
            <ac:picMk id="1036" creationId="{E218D217-E6D4-4606-9454-D110CFBF7411}"/>
          </ac:picMkLst>
        </pc:picChg>
      </pc:sldChg>
      <pc:sldChg chg="add del">
        <pc:chgData name="Banks, Zach (GO-Science)" userId="0b0752fa-17f9-4f0d-8047-3e6fe4e78579" providerId="ADAL" clId="{41973892-AE25-43D0-845C-5FE0BCA3A0AD}" dt="2022-03-30T15:53:52.255" v="15" actId="47"/>
        <pc:sldMkLst>
          <pc:docMk/>
          <pc:sldMk cId="1337111506" sldId="258"/>
        </pc:sldMkLst>
      </pc:sldChg>
      <pc:sldChg chg="modSp add del mod">
        <pc:chgData name="Banks, Zach (GO-Science)" userId="0b0752fa-17f9-4f0d-8047-3e6fe4e78579" providerId="ADAL" clId="{41973892-AE25-43D0-845C-5FE0BCA3A0AD}" dt="2022-03-30T16:01:05.388" v="109" actId="47"/>
        <pc:sldMkLst>
          <pc:docMk/>
          <pc:sldMk cId="3525255859" sldId="259"/>
        </pc:sldMkLst>
        <pc:spChg chg="mod">
          <ac:chgData name="Banks, Zach (GO-Science)" userId="0b0752fa-17f9-4f0d-8047-3e6fe4e78579" providerId="ADAL" clId="{41973892-AE25-43D0-845C-5FE0BCA3A0AD}" dt="2022-03-30T16:00:57.082" v="106" actId="207"/>
          <ac:spMkLst>
            <pc:docMk/>
            <pc:sldMk cId="3525255859" sldId="259"/>
            <ac:spMk id="4" creationId="{00000000-0000-0000-0000-000000000000}"/>
          </ac:spMkLst>
        </pc:spChg>
        <pc:spChg chg="mod">
          <ac:chgData name="Banks, Zach (GO-Science)" userId="0b0752fa-17f9-4f0d-8047-3e6fe4e78579" providerId="ADAL" clId="{41973892-AE25-43D0-845C-5FE0BCA3A0AD}" dt="2022-03-30T15:59:29.147" v="40"/>
          <ac:spMkLst>
            <pc:docMk/>
            <pc:sldMk cId="3525255859" sldId="259"/>
            <ac:spMk id="5" creationId="{00000000-0000-0000-0000-000000000000}"/>
          </ac:spMkLst>
        </pc:spChg>
      </pc:sldChg>
      <pc:sldChg chg="del setBg">
        <pc:chgData name="Banks, Zach (GO-Science)" userId="0b0752fa-17f9-4f0d-8047-3e6fe4e78579" providerId="ADAL" clId="{41973892-AE25-43D0-845C-5FE0BCA3A0AD}" dt="2022-03-30T15:55:36.707" v="23" actId="47"/>
        <pc:sldMkLst>
          <pc:docMk/>
          <pc:sldMk cId="1093752663" sldId="267"/>
        </pc:sldMkLst>
      </pc:sldChg>
      <pc:sldChg chg="addSp delSp modSp add mod setBg">
        <pc:chgData name="Banks, Zach (GO-Science)" userId="0b0752fa-17f9-4f0d-8047-3e6fe4e78579" providerId="ADAL" clId="{41973892-AE25-43D0-845C-5FE0BCA3A0AD}" dt="2022-03-30T16:01:51.545" v="119" actId="207"/>
        <pc:sldMkLst>
          <pc:docMk/>
          <pc:sldMk cId="4149261427" sldId="268"/>
        </pc:sldMkLst>
        <pc:spChg chg="mod">
          <ac:chgData name="Banks, Zach (GO-Science)" userId="0b0752fa-17f9-4f0d-8047-3e6fe4e78579" providerId="ADAL" clId="{41973892-AE25-43D0-845C-5FE0BCA3A0AD}" dt="2022-03-30T16:01:51.545" v="119" actId="207"/>
          <ac:spMkLst>
            <pc:docMk/>
            <pc:sldMk cId="4149261427" sldId="268"/>
            <ac:spMk id="2" creationId="{128B31D6-9116-41F7-975A-5F628F538850}"/>
          </ac:spMkLst>
        </pc:spChg>
        <pc:spChg chg="mod">
          <ac:chgData name="Banks, Zach (GO-Science)" userId="0b0752fa-17f9-4f0d-8047-3e6fe4e78579" providerId="ADAL" clId="{41973892-AE25-43D0-845C-5FE0BCA3A0AD}" dt="2022-03-30T15:55:15.983" v="19" actId="207"/>
          <ac:spMkLst>
            <pc:docMk/>
            <pc:sldMk cId="4149261427" sldId="268"/>
            <ac:spMk id="3" creationId="{7DB12CB7-EE9A-4FBC-ADEE-899E60406A80}"/>
          </ac:spMkLst>
        </pc:spChg>
        <pc:spChg chg="mod">
          <ac:chgData name="Banks, Zach (GO-Science)" userId="0b0752fa-17f9-4f0d-8047-3e6fe4e78579" providerId="ADAL" clId="{41973892-AE25-43D0-845C-5FE0BCA3A0AD}" dt="2022-03-30T16:01:20.765" v="114" actId="21"/>
          <ac:spMkLst>
            <pc:docMk/>
            <pc:sldMk cId="4149261427" sldId="268"/>
            <ac:spMk id="7" creationId="{FC957B33-1BA7-4692-9960-5E92E618F7EB}"/>
          </ac:spMkLst>
        </pc:spChg>
        <pc:spChg chg="mod">
          <ac:chgData name="Banks, Zach (GO-Science)" userId="0b0752fa-17f9-4f0d-8047-3e6fe4e78579" providerId="ADAL" clId="{41973892-AE25-43D0-845C-5FE0BCA3A0AD}" dt="2022-03-30T15:55:15.983" v="19" actId="207"/>
          <ac:spMkLst>
            <pc:docMk/>
            <pc:sldMk cId="4149261427" sldId="268"/>
            <ac:spMk id="8" creationId="{134AC2A7-E3EA-4E17-B9B7-0CD077688D86}"/>
          </ac:spMkLst>
        </pc:spChg>
        <pc:spChg chg="mod">
          <ac:chgData name="Banks, Zach (GO-Science)" userId="0b0752fa-17f9-4f0d-8047-3e6fe4e78579" providerId="ADAL" clId="{41973892-AE25-43D0-845C-5FE0BCA3A0AD}" dt="2022-03-30T15:55:15.983" v="19" actId="207"/>
          <ac:spMkLst>
            <pc:docMk/>
            <pc:sldMk cId="4149261427" sldId="268"/>
            <ac:spMk id="14" creationId="{8D546D10-B392-4541-9073-EDAA6C2BCA5D}"/>
          </ac:spMkLst>
        </pc:spChg>
        <pc:spChg chg="add del mod">
          <ac:chgData name="Banks, Zach (GO-Science)" userId="0b0752fa-17f9-4f0d-8047-3e6fe4e78579" providerId="ADAL" clId="{41973892-AE25-43D0-845C-5FE0BCA3A0AD}" dt="2022-03-30T16:00:27.218" v="100"/>
          <ac:spMkLst>
            <pc:docMk/>
            <pc:sldMk cId="4149261427" sldId="268"/>
            <ac:spMk id="15" creationId="{8B014391-F68B-4FAD-9F56-931029AF30A0}"/>
          </ac:spMkLst>
        </pc:spChg>
        <pc:spChg chg="mod">
          <ac:chgData name="Banks, Zach (GO-Science)" userId="0b0752fa-17f9-4f0d-8047-3e6fe4e78579" providerId="ADAL" clId="{41973892-AE25-43D0-845C-5FE0BCA3A0AD}" dt="2022-03-30T15:55:15.983" v="19" actId="207"/>
          <ac:spMkLst>
            <pc:docMk/>
            <pc:sldMk cId="4149261427" sldId="268"/>
            <ac:spMk id="16" creationId="{DAB58223-EC31-486E-9ABE-6258EC7E32DE}"/>
          </ac:spMkLst>
        </pc:spChg>
        <pc:spChg chg="add del mod">
          <ac:chgData name="Banks, Zach (GO-Science)" userId="0b0752fa-17f9-4f0d-8047-3e6fe4e78579" providerId="ADAL" clId="{41973892-AE25-43D0-845C-5FE0BCA3A0AD}" dt="2022-03-30T16:00:32.050" v="103" actId="478"/>
          <ac:spMkLst>
            <pc:docMk/>
            <pc:sldMk cId="4149261427" sldId="268"/>
            <ac:spMk id="17" creationId="{4612D32C-0FAA-40F7-B46B-29200B30B277}"/>
          </ac:spMkLst>
        </pc:spChg>
        <pc:spChg chg="mod">
          <ac:chgData name="Banks, Zach (GO-Science)" userId="0b0752fa-17f9-4f0d-8047-3e6fe4e78579" providerId="ADAL" clId="{41973892-AE25-43D0-845C-5FE0BCA3A0AD}" dt="2022-03-30T15:55:15.983" v="19" actId="207"/>
          <ac:spMkLst>
            <pc:docMk/>
            <pc:sldMk cId="4149261427" sldId="268"/>
            <ac:spMk id="18" creationId="{5BAD1579-6CE0-4A91-87D3-504DD1AF42FB}"/>
          </ac:spMkLst>
        </pc:spChg>
        <pc:picChg chg="mod">
          <ac:chgData name="Banks, Zach (GO-Science)" userId="0b0752fa-17f9-4f0d-8047-3e6fe4e78579" providerId="ADAL" clId="{41973892-AE25-43D0-845C-5FE0BCA3A0AD}" dt="2022-03-30T15:56:04.500" v="34" actId="1036"/>
          <ac:picMkLst>
            <pc:docMk/>
            <pc:sldMk cId="4149261427" sldId="268"/>
            <ac:picMk id="1034" creationId="{6821994B-02DD-4FEC-86E6-5E0D45772D88}"/>
          </ac:picMkLst>
        </pc:picChg>
        <pc:picChg chg="mod">
          <ac:chgData name="Banks, Zach (GO-Science)" userId="0b0752fa-17f9-4f0d-8047-3e6fe4e78579" providerId="ADAL" clId="{41973892-AE25-43D0-845C-5FE0BCA3A0AD}" dt="2022-03-30T15:55:58.499" v="32" actId="1035"/>
          <ac:picMkLst>
            <pc:docMk/>
            <pc:sldMk cId="4149261427" sldId="268"/>
            <ac:picMk id="1036" creationId="{E218D217-E6D4-4606-9454-D110CFBF7411}"/>
          </ac:picMkLst>
        </pc:picChg>
      </pc:sldChg>
      <pc:sldChg chg="add del">
        <pc:chgData name="Banks, Zach (GO-Science)" userId="0b0752fa-17f9-4f0d-8047-3e6fe4e78579" providerId="ADAL" clId="{41973892-AE25-43D0-845C-5FE0BCA3A0AD}" dt="2022-03-30T15:59:18.636" v="36" actId="47"/>
        <pc:sldMkLst>
          <pc:docMk/>
          <pc:sldMk cId="1385568507" sldId="269"/>
        </pc:sldMkLst>
      </pc:sldChg>
      <pc:sldChg chg="modSp add mod ord">
        <pc:chgData name="Banks, Zach (GO-Science)" userId="0b0752fa-17f9-4f0d-8047-3e6fe4e78579" providerId="ADAL" clId="{41973892-AE25-43D0-845C-5FE0BCA3A0AD}" dt="2022-04-01T11:10:30.446" v="313" actId="948"/>
        <pc:sldMkLst>
          <pc:docMk/>
          <pc:sldMk cId="2445925497" sldId="269"/>
        </pc:sldMkLst>
        <pc:spChg chg="mod">
          <ac:chgData name="Banks, Zach (GO-Science)" userId="0b0752fa-17f9-4f0d-8047-3e6fe4e78579" providerId="ADAL" clId="{41973892-AE25-43D0-845C-5FE0BCA3A0AD}" dt="2022-04-01T11:01:20.282" v="258" actId="1037"/>
          <ac:spMkLst>
            <pc:docMk/>
            <pc:sldMk cId="2445925497" sldId="269"/>
            <ac:spMk id="3" creationId="{7DB12CB7-EE9A-4FBC-ADEE-899E60406A80}"/>
          </ac:spMkLst>
        </pc:spChg>
        <pc:spChg chg="mod">
          <ac:chgData name="Banks, Zach (GO-Science)" userId="0b0752fa-17f9-4f0d-8047-3e6fe4e78579" providerId="ADAL" clId="{41973892-AE25-43D0-845C-5FE0BCA3A0AD}" dt="2022-04-01T11:01:20.282" v="258" actId="1037"/>
          <ac:spMkLst>
            <pc:docMk/>
            <pc:sldMk cId="2445925497" sldId="269"/>
            <ac:spMk id="7" creationId="{FC957B33-1BA7-4692-9960-5E92E618F7EB}"/>
          </ac:spMkLst>
        </pc:spChg>
        <pc:spChg chg="mod">
          <ac:chgData name="Banks, Zach (GO-Science)" userId="0b0752fa-17f9-4f0d-8047-3e6fe4e78579" providerId="ADAL" clId="{41973892-AE25-43D0-845C-5FE0BCA3A0AD}" dt="2022-04-01T11:01:20.282" v="258" actId="1037"/>
          <ac:spMkLst>
            <pc:docMk/>
            <pc:sldMk cId="2445925497" sldId="269"/>
            <ac:spMk id="8" creationId="{134AC2A7-E3EA-4E17-B9B7-0CD077688D86}"/>
          </ac:spMkLst>
        </pc:spChg>
        <pc:spChg chg="mod">
          <ac:chgData name="Banks, Zach (GO-Science)" userId="0b0752fa-17f9-4f0d-8047-3e6fe4e78579" providerId="ADAL" clId="{41973892-AE25-43D0-845C-5FE0BCA3A0AD}" dt="2022-04-01T11:04:20.087" v="309" actId="1038"/>
          <ac:spMkLst>
            <pc:docMk/>
            <pc:sldMk cId="2445925497" sldId="269"/>
            <ac:spMk id="14" creationId="{8D546D10-B392-4541-9073-EDAA6C2BCA5D}"/>
          </ac:spMkLst>
        </pc:spChg>
        <pc:spChg chg="mod">
          <ac:chgData name="Banks, Zach (GO-Science)" userId="0b0752fa-17f9-4f0d-8047-3e6fe4e78579" providerId="ADAL" clId="{41973892-AE25-43D0-845C-5FE0BCA3A0AD}" dt="2022-04-01T11:05:19.885" v="310" actId="948"/>
          <ac:spMkLst>
            <pc:docMk/>
            <pc:sldMk cId="2445925497" sldId="269"/>
            <ac:spMk id="16" creationId="{DAB58223-EC31-486E-9ABE-6258EC7E32DE}"/>
          </ac:spMkLst>
        </pc:spChg>
        <pc:spChg chg="mod">
          <ac:chgData name="Banks, Zach (GO-Science)" userId="0b0752fa-17f9-4f0d-8047-3e6fe4e78579" providerId="ADAL" clId="{41973892-AE25-43D0-845C-5FE0BCA3A0AD}" dt="2022-04-01T11:10:30.446" v="313" actId="948"/>
          <ac:spMkLst>
            <pc:docMk/>
            <pc:sldMk cId="2445925497" sldId="269"/>
            <ac:spMk id="18" creationId="{5BAD1579-6CE0-4A91-87D3-504DD1AF42FB}"/>
          </ac:spMkLst>
        </pc:spChg>
        <pc:picChg chg="mod">
          <ac:chgData name="Banks, Zach (GO-Science)" userId="0b0752fa-17f9-4f0d-8047-3e6fe4e78579" providerId="ADAL" clId="{41973892-AE25-43D0-845C-5FE0BCA3A0AD}" dt="2022-04-01T11:04:20.087" v="309" actId="1038"/>
          <ac:picMkLst>
            <pc:docMk/>
            <pc:sldMk cId="2445925497" sldId="269"/>
            <ac:picMk id="1032" creationId="{FE5CDF86-885D-4B88-BF12-92FC97B07DD6}"/>
          </ac:picMkLst>
        </pc:picChg>
        <pc:picChg chg="mod">
          <ac:chgData name="Banks, Zach (GO-Science)" userId="0b0752fa-17f9-4f0d-8047-3e6fe4e78579" providerId="ADAL" clId="{41973892-AE25-43D0-845C-5FE0BCA3A0AD}" dt="2022-04-01T11:04:20.087" v="309" actId="1038"/>
          <ac:picMkLst>
            <pc:docMk/>
            <pc:sldMk cId="2445925497" sldId="269"/>
            <ac:picMk id="1034" creationId="{6821994B-02DD-4FEC-86E6-5E0D45772D88}"/>
          </ac:picMkLst>
        </pc:picChg>
        <pc:picChg chg="mod">
          <ac:chgData name="Banks, Zach (GO-Science)" userId="0b0752fa-17f9-4f0d-8047-3e6fe4e78579" providerId="ADAL" clId="{41973892-AE25-43D0-845C-5FE0BCA3A0AD}" dt="2022-04-01T11:04:20.087" v="309" actId="1038"/>
          <ac:picMkLst>
            <pc:docMk/>
            <pc:sldMk cId="2445925497" sldId="269"/>
            <ac:picMk id="1036" creationId="{E218D217-E6D4-4606-9454-D110CFBF7411}"/>
          </ac:picMkLst>
        </pc:picChg>
      </pc:sldChg>
      <pc:sldChg chg="add del setBg">
        <pc:chgData name="Banks, Zach (GO-Science)" userId="0b0752fa-17f9-4f0d-8047-3e6fe4e78579" providerId="ADAL" clId="{41973892-AE25-43D0-845C-5FE0BCA3A0AD}" dt="2022-03-30T16:01:13.476" v="113" actId="47"/>
        <pc:sldMkLst>
          <pc:docMk/>
          <pc:sldMk cId="4218488386" sldId="269"/>
        </pc:sldMkLst>
      </pc:sldChg>
      <pc:sldChg chg="add del setBg">
        <pc:chgData name="Banks, Zach (GO-Science)" userId="0b0752fa-17f9-4f0d-8047-3e6fe4e78579" providerId="ADAL" clId="{41973892-AE25-43D0-845C-5FE0BCA3A0AD}" dt="2022-03-30T16:01:13.027" v="112" actId="47"/>
        <pc:sldMkLst>
          <pc:docMk/>
          <pc:sldMk cId="859824572" sldId="270"/>
        </pc:sldMkLst>
      </pc:sldChg>
      <pc:sldChg chg="modSp add del mod">
        <pc:chgData name="Banks, Zach (GO-Science)" userId="0b0752fa-17f9-4f0d-8047-3e6fe4e78579" providerId="ADAL" clId="{41973892-AE25-43D0-845C-5FE0BCA3A0AD}" dt="2022-04-01T11:03:41.164" v="282" actId="47"/>
        <pc:sldMkLst>
          <pc:docMk/>
          <pc:sldMk cId="1515829022" sldId="270"/>
        </pc:sldMkLst>
        <pc:spChg chg="mod">
          <ac:chgData name="Banks, Zach (GO-Science)" userId="0b0752fa-17f9-4f0d-8047-3e6fe4e78579" providerId="ADAL" clId="{41973892-AE25-43D0-845C-5FE0BCA3A0AD}" dt="2022-04-01T11:03:07.538" v="262" actId="20577"/>
          <ac:spMkLst>
            <pc:docMk/>
            <pc:sldMk cId="1515829022" sldId="270"/>
            <ac:spMk id="3" creationId="{7DB12CB7-EE9A-4FBC-ADEE-899E60406A80}"/>
          </ac:spMkLst>
        </pc:spChg>
        <pc:spChg chg="mod">
          <ac:chgData name="Banks, Zach (GO-Science)" userId="0b0752fa-17f9-4f0d-8047-3e6fe4e78579" providerId="ADAL" clId="{41973892-AE25-43D0-845C-5FE0BCA3A0AD}" dt="2022-04-01T11:03:10.042" v="265" actId="20577"/>
          <ac:spMkLst>
            <pc:docMk/>
            <pc:sldMk cId="1515829022" sldId="270"/>
            <ac:spMk id="7" creationId="{FC957B33-1BA7-4692-9960-5E92E618F7EB}"/>
          </ac:spMkLst>
        </pc:spChg>
        <pc:spChg chg="mod">
          <ac:chgData name="Banks, Zach (GO-Science)" userId="0b0752fa-17f9-4f0d-8047-3e6fe4e78579" providerId="ADAL" clId="{41973892-AE25-43D0-845C-5FE0BCA3A0AD}" dt="2022-04-01T11:03:11.907" v="268" actId="20577"/>
          <ac:spMkLst>
            <pc:docMk/>
            <pc:sldMk cId="1515829022" sldId="270"/>
            <ac:spMk id="8" creationId="{134AC2A7-E3EA-4E17-B9B7-0CD077688D86}"/>
          </ac:spMkLst>
        </pc:spChg>
        <pc:spChg chg="mod">
          <ac:chgData name="Banks, Zach (GO-Science)" userId="0b0752fa-17f9-4f0d-8047-3e6fe4e78579" providerId="ADAL" clId="{41973892-AE25-43D0-845C-5FE0BCA3A0AD}" dt="2022-04-01T11:03:14.966" v="271" actId="20577"/>
          <ac:spMkLst>
            <pc:docMk/>
            <pc:sldMk cId="1515829022" sldId="270"/>
            <ac:spMk id="14" creationId="{8D546D10-B392-4541-9073-EDAA6C2BCA5D}"/>
          </ac:spMkLst>
        </pc:spChg>
        <pc:spChg chg="mod">
          <ac:chgData name="Banks, Zach (GO-Science)" userId="0b0752fa-17f9-4f0d-8047-3e6fe4e78579" providerId="ADAL" clId="{41973892-AE25-43D0-845C-5FE0BCA3A0AD}" dt="2022-04-01T11:03:17.133" v="274" actId="20577"/>
          <ac:spMkLst>
            <pc:docMk/>
            <pc:sldMk cId="1515829022" sldId="270"/>
            <ac:spMk id="16" creationId="{DAB58223-EC31-486E-9ABE-6258EC7E32DE}"/>
          </ac:spMkLst>
        </pc:spChg>
        <pc:spChg chg="mod">
          <ac:chgData name="Banks, Zach (GO-Science)" userId="0b0752fa-17f9-4f0d-8047-3e6fe4e78579" providerId="ADAL" clId="{41973892-AE25-43D0-845C-5FE0BCA3A0AD}" dt="2022-04-01T11:03:22.683" v="279" actId="20577"/>
          <ac:spMkLst>
            <pc:docMk/>
            <pc:sldMk cId="1515829022" sldId="270"/>
            <ac:spMk id="18" creationId="{5BAD1579-6CE0-4A91-87D3-504DD1AF42FB}"/>
          </ac:spMkLst>
        </pc:spChg>
      </pc:sldChg>
      <pc:sldMasterChg chg="del delSldLayout">
        <pc:chgData name="Banks, Zach (GO-Science)" userId="0b0752fa-17f9-4f0d-8047-3e6fe4e78579" providerId="ADAL" clId="{41973892-AE25-43D0-845C-5FE0BCA3A0AD}" dt="2022-03-30T15:55:36.707" v="23" actId="47"/>
        <pc:sldMasterMkLst>
          <pc:docMk/>
          <pc:sldMasterMk cId="784180308" sldId="2147483660"/>
        </pc:sldMasterMkLst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893513938" sldId="2147483661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3807790219" sldId="2147483662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612222574" sldId="2147483663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2428021986" sldId="2147483664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1836332140" sldId="2147483665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3035944654" sldId="2147483666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1028060424" sldId="2147483667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3470994638" sldId="2147483668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3834900824" sldId="2147483669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5:36.707" v="23" actId="47"/>
          <pc:sldLayoutMkLst>
            <pc:docMk/>
            <pc:sldMasterMk cId="784180308" sldId="2147483660"/>
            <pc:sldLayoutMk cId="3929488785" sldId="2147483670"/>
          </pc:sldLayoutMkLst>
        </pc:sldLayoutChg>
      </pc:sldMasterChg>
      <pc:sldMasterChg chg="add del addSldLayout delSldLayout">
        <pc:chgData name="Banks, Zach (GO-Science)" userId="0b0752fa-17f9-4f0d-8047-3e6fe4e78579" providerId="ADAL" clId="{41973892-AE25-43D0-845C-5FE0BCA3A0AD}" dt="2022-03-30T16:01:05.388" v="109" actId="47"/>
        <pc:sldMasterMkLst>
          <pc:docMk/>
          <pc:sldMasterMk cId="1229210468" sldId="2147483660"/>
        </pc:sldMasterMkLst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63457999" sldId="2147483661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1356205965" sldId="2147483662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1686436319" sldId="2147483663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4108434658" sldId="2147483664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2029659268" sldId="2147483665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601078666" sldId="2147483666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924320488" sldId="2147483667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3080403789" sldId="2147483668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3080291430" sldId="2147483669"/>
          </pc:sldLayoutMkLst>
        </pc:sldLayoutChg>
        <pc:sldLayoutChg chg="add del">
          <pc:chgData name="Banks, Zach (GO-Science)" userId="0b0752fa-17f9-4f0d-8047-3e6fe4e78579" providerId="ADAL" clId="{41973892-AE25-43D0-845C-5FE0BCA3A0AD}" dt="2022-03-30T16:01:05.388" v="109" actId="47"/>
          <pc:sldLayoutMkLst>
            <pc:docMk/>
            <pc:sldMasterMk cId="1229210468" sldId="2147483660"/>
            <pc:sldLayoutMk cId="3960923272" sldId="2147483670"/>
          </pc:sldLayoutMkLst>
        </pc:sldLayoutChg>
      </pc:sldMasterChg>
      <pc:sldMasterChg chg="del delSldLayout">
        <pc:chgData name="Banks, Zach (GO-Science)" userId="0b0752fa-17f9-4f0d-8047-3e6fe4e78579" providerId="ADAL" clId="{41973892-AE25-43D0-845C-5FE0BCA3A0AD}" dt="2022-03-30T15:53:50.004" v="14" actId="47"/>
        <pc:sldMasterMkLst>
          <pc:docMk/>
          <pc:sldMasterMk cId="3003180090" sldId="2147483660"/>
        </pc:sldMasterMkLst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11939321" sldId="2147483661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3912024823" sldId="2147483662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131401787" sldId="2147483663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1467713702" sldId="2147483664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1021821439" sldId="2147483665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390826327" sldId="2147483666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3114883564" sldId="2147483667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2292797696" sldId="2147483668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4292350337" sldId="2147483669"/>
          </pc:sldLayoutMkLst>
        </pc:sldLayoutChg>
        <pc:sldLayoutChg chg="del">
          <pc:chgData name="Banks, Zach (GO-Science)" userId="0b0752fa-17f9-4f0d-8047-3e6fe4e78579" providerId="ADAL" clId="{41973892-AE25-43D0-845C-5FE0BCA3A0AD}" dt="2022-03-30T15:53:50.004" v="14" actId="47"/>
          <pc:sldLayoutMkLst>
            <pc:docMk/>
            <pc:sldMasterMk cId="3003180090" sldId="2147483660"/>
            <pc:sldLayoutMk cId="1337142925" sldId="2147483670"/>
          </pc:sldLayoutMkLst>
        </pc:sldLayoutChg>
      </pc:sldMasterChg>
    </pc:docChg>
  </pc:docChgLst>
  <pc:docChgLst>
    <pc:chgData name="Banks, Zach (GO-Science)" userId="0b0752fa-17f9-4f0d-8047-3e6fe4e78579" providerId="ADAL" clId="{46E9FFBD-65AB-4CEF-8785-37FE9688DD86}"/>
    <pc:docChg chg="undo custSel modSld">
      <pc:chgData name="Banks, Zach (GO-Science)" userId="0b0752fa-17f9-4f0d-8047-3e6fe4e78579" providerId="ADAL" clId="{46E9FFBD-65AB-4CEF-8785-37FE9688DD86}" dt="2022-04-25T14:31:29.518" v="73" actId="20577"/>
      <pc:docMkLst>
        <pc:docMk/>
      </pc:docMkLst>
      <pc:sldChg chg="modSp mod delCm modCm">
        <pc:chgData name="Banks, Zach (GO-Science)" userId="0b0752fa-17f9-4f0d-8047-3e6fe4e78579" providerId="ADAL" clId="{46E9FFBD-65AB-4CEF-8785-37FE9688DD86}" dt="2022-04-25T14:31:29.518" v="73" actId="20577"/>
        <pc:sldMkLst>
          <pc:docMk/>
          <pc:sldMk cId="2832345366" sldId="270"/>
        </pc:sldMkLst>
        <pc:spChg chg="mod">
          <ac:chgData name="Banks, Zach (GO-Science)" userId="0b0752fa-17f9-4f0d-8047-3e6fe4e78579" providerId="ADAL" clId="{46E9FFBD-65AB-4CEF-8785-37FE9688DD86}" dt="2022-04-25T14:31:29.518" v="73" actId="20577"/>
          <ac:spMkLst>
            <pc:docMk/>
            <pc:sldMk cId="2832345366" sldId="270"/>
            <ac:spMk id="3" creationId="{4A06E863-65DE-4106-8455-6433671E805C}"/>
          </ac:spMkLst>
        </pc:spChg>
        <pc:spChg chg="mod">
          <ac:chgData name="Banks, Zach (GO-Science)" userId="0b0752fa-17f9-4f0d-8047-3e6fe4e78579" providerId="ADAL" clId="{46E9FFBD-65AB-4CEF-8785-37FE9688DD86}" dt="2022-04-25T09:15:11.635" v="46" actId="113"/>
          <ac:spMkLst>
            <pc:docMk/>
            <pc:sldMk cId="2832345366" sldId="270"/>
            <ac:spMk id="4" creationId="{43FBC0D2-2614-4578-B4BB-6C0D8121A0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41A8-1802-434F-B3A6-AF82208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604463"/>
            <a:ext cx="10594953" cy="190188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CE4F2-F43E-4778-B5F4-018B9A07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98418"/>
            <a:ext cx="10594953" cy="1329416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03F0-F474-43D9-BE5D-DA78629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6615-F96C-44DF-90EF-4F508288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62A6-04AD-488B-B180-10DCAB37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BB7A7A-BD50-4E24-91E1-CCD7D4793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95" y="5550235"/>
            <a:ext cx="1521405" cy="152140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47D4A59-5090-4A1F-B420-1FD85D027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2" y="300537"/>
            <a:ext cx="7405156" cy="18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10C3-C8ED-41F7-BEE2-2AFE1CFB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669EC-2442-4636-A1BD-DCF66C260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BC71-00C6-458B-9BE1-2B05F2BF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8418-7A0C-4300-B22B-11C32CD7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FAFB-AF4A-4D34-B8C4-85E2A233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5A1D9-7567-42D9-BB0D-2A3D6FC2E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49CA6-0BF4-4B89-A0CF-F72F625E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5930" y="365125"/>
            <a:ext cx="7626569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3E1D4-41FF-4161-B92D-62D9BD18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930" y="6356350"/>
            <a:ext cx="2635470" cy="365125"/>
          </a:xfrm>
        </p:spPr>
        <p:txBody>
          <a:bodyPr/>
          <a:lstStyle/>
          <a:p>
            <a:fld id="{1E8D7867-715C-49AF-AE72-606863ABD566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2C6F-551B-49E6-981A-9739DC6A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AC3A-7AA3-4624-A9EB-761ADD36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ACEE-588E-468A-BF89-7E8D8F02E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6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37BB-618E-48DD-9E41-CCBF2620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3F53-9D7D-411B-999D-6AC98AE82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8D61-E0F2-492A-B292-BDD3B4C9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FCD7-99C7-4C74-8925-940F1B21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80A00-E48A-47D3-A1FA-9A169599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0DD-B4EE-4594-9960-E47E744E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5"/>
            <a:ext cx="10515600" cy="2185035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D70E-16A7-4E33-8D6A-C2ED40BE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54588"/>
            <a:ext cx="10515600" cy="1149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E811-F1BB-4BCE-AC8F-2C2D0811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589EE-7052-4314-AE8A-9E1FC560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2AB7-82BD-46DC-9120-218AD303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D43533-BD19-442D-AD5C-99ACE9BD9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2" y="672603"/>
            <a:ext cx="7405156" cy="18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2945-6B6E-4FA3-A425-C99CE204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F047-9924-4D1A-8012-D4A94B8C2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29C8B-4C9E-4ECD-A22D-6C94072C0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0D16D-F4CE-4836-BDC3-29BD6F22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8AFD-9476-4148-840E-4D5819C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2708-ADEB-4232-A3DF-D3A2AD78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3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DC17-DAAE-4DB1-99AD-9490AD50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750AA-6845-40E7-BF3A-00DC92338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46B96-D21B-449C-8126-971A7380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55409-BD35-4CD2-9664-730F7F6D7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DFA8E-72CD-41C1-885C-2150215C1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53505-A5B2-4DF0-94E9-B0BAA19B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B3BA8-76B7-45F5-9E80-705E4725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247EE-74A4-49B1-BFF5-243540F4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4EEB-10C1-4E0F-B2E8-5959FD3E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936C9-EF4F-40CF-804C-26D2ED80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3E1B-32FF-464B-8EAA-AD9860A7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6674-0B7B-4D8D-8B34-729BF870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4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50134-F9BF-4D18-9CD5-9E9049E0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B6AA9-F57F-4B6C-AA0E-FAE0A714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21976-C232-48A4-994E-1BA8344A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097C-F6C2-4082-9F92-64AB41B5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D5DE-CC37-460F-9A18-2161EDB5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F69B9-32C1-4C52-9E65-54A7E791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4087B-EE98-4428-8D46-A114FE82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C8F28-2C7E-4C6F-A71F-43B000FF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329C-B3F8-41E6-BC38-AC2FB176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A8AD-38DE-4A73-9633-3DC15F44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E81E0-6A54-4992-B53F-4441F204D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5AA4-8A06-443E-8B23-B9260270A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BD027-5041-4657-A1C2-0A3F6D87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5D95B-AD71-418F-A087-EE1FB0CF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721E5-34C9-43D5-BEB9-9A72CB80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48676-A6B6-4440-8951-9AE2CFE9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CF22-9637-4849-A64D-988E8A31C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354FE-0CB7-4C34-97A1-33ECFDDE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7867-715C-49AF-AE72-606863ABD566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1331-6908-45A5-8676-D8655111C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474-0048-4985-B9DD-B478B08C7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ACEE-588E-468A-BF89-7E8D8F02E14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D764BD-9DFF-46E2-BB37-8581B23F5E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95" y="5550235"/>
            <a:ext cx="1521405" cy="15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overnment-science-and-engineering-career-framework" TargetMode="External"/><Relationship Id="rId2" Type="http://schemas.openxmlformats.org/officeDocument/2006/relationships/hyperlink" Target="https://www.gov.uk/government/publications/gse-profession-employee-value-proposi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se@go-science.gov.uk" TargetMode="External"/><Relationship Id="rId5" Type="http://schemas.openxmlformats.org/officeDocument/2006/relationships/hyperlink" Target="https://governmentscienceandengineering.blog.gov.uk/2022/01/31/talent-leadership-offer/" TargetMode="External"/><Relationship Id="rId4" Type="http://schemas.openxmlformats.org/officeDocument/2006/relationships/hyperlink" Target="https://governmentscienceandengineering.blog.gov.uk/2021/02/05/take-control-of-your-professional-development-gse-skills-assessment-t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9" y="-45096"/>
            <a:ext cx="11613427" cy="773331"/>
          </a:xfrm>
        </p:spPr>
        <p:txBody>
          <a:bodyPr>
            <a:normAutofit/>
          </a:bodyPr>
          <a:lstStyle/>
          <a:p>
            <a:r>
              <a:rPr lang="en-GB" sz="3800" u="sng">
                <a:latin typeface="Avenir Next LT Pro" panose="020B0504020202020204" pitchFamily="34" charset="0"/>
              </a:rPr>
              <a:t>Science &amp; Engineering Career Paths in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2CB7-EE9A-4FBC-ADEE-899E6040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662" y="728235"/>
            <a:ext cx="3552236" cy="180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Avenir Next LT Pro" panose="020B0504020202020204" pitchFamily="34" charset="0"/>
              </a:rPr>
              <a:t>Sadeka Arefin</a:t>
            </a:r>
            <a:r>
              <a:rPr lang="en-GB" sz="2200" dirty="0">
                <a:latin typeface="Avenir Next LT Pro" panose="020B05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latin typeface="Avenir Next LT Pro" panose="020B0504020202020204" pitchFamily="34" charset="0"/>
              </a:rPr>
              <a:t>Head of People Capability, GSE Profession (</a:t>
            </a:r>
            <a:r>
              <a:rPr lang="en-GB" sz="2200" b="1" dirty="0">
                <a:latin typeface="Avenir Next LT Pro" panose="020B0504020202020204" pitchFamily="34" charset="0"/>
              </a:rPr>
              <a:t>Session Chair</a:t>
            </a:r>
            <a:r>
              <a:rPr lang="en-GB" sz="2200" dirty="0">
                <a:latin typeface="Avenir Next LT Pro" panose="020B0504020202020204" pitchFamily="34" charset="0"/>
              </a:rPr>
              <a:t>) </a:t>
            </a:r>
          </a:p>
        </p:txBody>
      </p:sp>
      <p:pic>
        <p:nvPicPr>
          <p:cNvPr id="1026" name="Picture 2" descr="A picture containing person, clothing, scarf, posing&#10;&#10;Description automatically generated">
            <a:extLst>
              <a:ext uri="{FF2B5EF4-FFF2-40B4-BE49-F238E27FC236}">
                <a16:creationId xmlns:a16="http://schemas.microsoft.com/office/drawing/2014/main" id="{4D7CFE44-CD62-40B2-91F7-A6AEE5DD0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9" b="30384"/>
          <a:stretch/>
        </p:blipFill>
        <p:spPr bwMode="auto">
          <a:xfrm>
            <a:off x="302330" y="747338"/>
            <a:ext cx="1750996" cy="18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63140150-274E-462D-B751-6DDC3530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9" y="2647255"/>
            <a:ext cx="1750996" cy="20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EAA32280-8845-4AF1-8075-C3E9728B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7080" b="12305"/>
          <a:stretch/>
        </p:blipFill>
        <p:spPr bwMode="auto">
          <a:xfrm>
            <a:off x="302329" y="4709604"/>
            <a:ext cx="1750996" cy="18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957B33-1BA7-4692-9960-5E92E618F7EB}"/>
              </a:ext>
            </a:extLst>
          </p:cNvPr>
          <p:cNvSpPr txBox="1">
            <a:spLocks/>
          </p:cNvSpPr>
          <p:nvPr/>
        </p:nvSpPr>
        <p:spPr>
          <a:xfrm>
            <a:off x="2219662" y="2657180"/>
            <a:ext cx="3552236" cy="1808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>
                <a:latin typeface="Avenir Next LT Pro" panose="020B0504020202020204" pitchFamily="34" charset="0"/>
              </a:rPr>
              <a:t>Naomi Roberts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Head of Scientific Advice, Defence Science &amp; Technology, MoD</a:t>
            </a:r>
            <a:endParaRPr lang="en-GB" sz="2200">
              <a:latin typeface="Avenir Next LT Pro" panose="020B05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4AC2A7-E3EA-4E17-B9B7-0CD077688D86}"/>
              </a:ext>
            </a:extLst>
          </p:cNvPr>
          <p:cNvSpPr txBox="1">
            <a:spLocks/>
          </p:cNvSpPr>
          <p:nvPr/>
        </p:nvSpPr>
        <p:spPr>
          <a:xfrm>
            <a:off x="2219662" y="4764636"/>
            <a:ext cx="3552235" cy="1808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>
                <a:latin typeface="Avenir Next LT Pro" panose="020B0504020202020204" pitchFamily="34" charset="0"/>
              </a:rPr>
              <a:t>Nick Daly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>
                <a:latin typeface="Avenir Next LT Pro" panose="020B0504020202020204" pitchFamily="34" charset="0"/>
              </a:rPr>
              <a:t>Science &amp; Engineering Fast Streamer (</a:t>
            </a:r>
            <a:r>
              <a:rPr lang="en-GB" sz="2200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SEFS), Co-founder of the Fast Stream Science &amp; Technology Network </a:t>
            </a:r>
            <a:endParaRPr lang="en-GB" sz="2200">
              <a:latin typeface="Avenir Next LT Pro" panose="020B0504020202020204" pitchFamily="34" charset="0"/>
            </a:endParaRPr>
          </a:p>
        </p:txBody>
      </p:sp>
      <p:pic>
        <p:nvPicPr>
          <p:cNvPr id="1032" name="Picture 8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FE5CDF86-885D-4B88-BF12-92FC97B07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7467"/>
          <a:stretch/>
        </p:blipFill>
        <p:spPr bwMode="auto">
          <a:xfrm>
            <a:off x="6387596" y="703534"/>
            <a:ext cx="1912943" cy="1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picture containing person, person, window, glasses&#10;&#10;Description automatically generated">
            <a:extLst>
              <a:ext uri="{FF2B5EF4-FFF2-40B4-BE49-F238E27FC236}">
                <a16:creationId xmlns:a16="http://schemas.microsoft.com/office/drawing/2014/main" id="{6821994B-02DD-4FEC-86E6-5E0D45772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r="7849" b="24518"/>
          <a:stretch/>
        </p:blipFill>
        <p:spPr bwMode="auto">
          <a:xfrm>
            <a:off x="6387596" y="2647255"/>
            <a:ext cx="1912943" cy="20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218D217-E6D4-4606-9454-D110CFBF7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16580" r="10110" b="19985"/>
          <a:stretch/>
        </p:blipFill>
        <p:spPr bwMode="auto">
          <a:xfrm>
            <a:off x="6387596" y="4709604"/>
            <a:ext cx="1912944" cy="18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546D10-B392-4541-9073-EDAA6C2BCA5D}"/>
              </a:ext>
            </a:extLst>
          </p:cNvPr>
          <p:cNvSpPr txBox="1">
            <a:spLocks/>
          </p:cNvSpPr>
          <p:nvPr/>
        </p:nvSpPr>
        <p:spPr>
          <a:xfrm>
            <a:off x="8416895" y="728235"/>
            <a:ext cx="3727303" cy="1808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>
                <a:latin typeface="Avenir Next LT Pro" panose="020B0504020202020204" pitchFamily="34" charset="0"/>
              </a:rPr>
              <a:t>Alison Baptiste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>
                <a:latin typeface="Avenir Next LT Pro" panose="020B0504020202020204" pitchFamily="34" charset="0"/>
              </a:rPr>
              <a:t>Director of Public and Security Services, Infrastructure and Projects Authority (IPA)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58223-EC31-486E-9ABE-6258EC7E32DE}"/>
              </a:ext>
            </a:extLst>
          </p:cNvPr>
          <p:cNvSpPr txBox="1"/>
          <p:nvPr/>
        </p:nvSpPr>
        <p:spPr>
          <a:xfrm>
            <a:off x="8520304" y="2657180"/>
            <a:ext cx="36238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200" b="1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Professor Andrew Curran</a:t>
            </a:r>
            <a:endParaRPr lang="en-GB" sz="2200" b="1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200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Chief Scientific Adviser (CSA) at the Health and Safety Executive (HSE) </a:t>
            </a:r>
            <a:endParaRPr lang="en-GB" sz="2200"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D1579-6CE0-4A91-87D3-504DD1AF42FB}"/>
              </a:ext>
            </a:extLst>
          </p:cNvPr>
          <p:cNvSpPr txBox="1"/>
          <p:nvPr/>
        </p:nvSpPr>
        <p:spPr>
          <a:xfrm>
            <a:off x="8520304" y="4764636"/>
            <a:ext cx="3623894" cy="177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200" b="1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Francis Mosley</a:t>
            </a:r>
            <a:endParaRPr lang="en-GB" sz="2200" b="1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200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Senior Innovation and Systems Engineer at Ofgem (and </a:t>
            </a:r>
            <a:endParaRPr lang="en-GB" sz="220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r>
              <a:rPr lang="en-GB" sz="2200" i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former SEFS)</a:t>
            </a:r>
            <a:endParaRPr lang="en-GB" sz="22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E863-65DE-4106-8455-6433671E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4" y="955697"/>
            <a:ext cx="10837115" cy="55807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venir Next LT Pro" panose="020B0504020202020204" pitchFamily="34" charset="0"/>
                <a:hlinkClick r:id="rId2"/>
              </a:rPr>
              <a:t>GSE Employee Value Proposition (EVP) Document </a:t>
            </a:r>
            <a:r>
              <a:rPr lang="en-GB" dirty="0">
                <a:latin typeface="Avenir Next LT Pro" panose="020B0504020202020204" pitchFamily="34" charset="0"/>
              </a:rPr>
              <a:t>– </a:t>
            </a:r>
          </a:p>
          <a:p>
            <a:pPr lvl="2"/>
            <a:r>
              <a:rPr lang="en-GB" sz="1800" dirty="0">
                <a:latin typeface="Avenir Next LT Pro" panose="020B0504020202020204" pitchFamily="34" charset="0"/>
              </a:rPr>
              <a:t>Contains all the resources the GSE profession can offer to support members (including everything on </a:t>
            </a:r>
            <a:r>
              <a:rPr lang="en-GB" sz="1800">
                <a:latin typeface="Avenir Next LT Pro" panose="020B0504020202020204" pitchFamily="34" charset="0"/>
              </a:rPr>
              <a:t>this slide).</a:t>
            </a:r>
            <a:endParaRPr lang="en-GB" sz="1800" dirty="0">
              <a:latin typeface="Avenir Next LT Pro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venir Next LT Pro" panose="020B0504020202020204" pitchFamily="34" charset="0"/>
                <a:hlinkClick r:id="rId3"/>
              </a:rPr>
              <a:t>GSE Career Framework </a:t>
            </a:r>
            <a:r>
              <a:rPr lang="en-GB" dirty="0">
                <a:latin typeface="Avenir Next LT Pro" panose="020B0504020202020204" pitchFamily="34" charset="0"/>
              </a:rPr>
              <a:t>– </a:t>
            </a:r>
          </a:p>
          <a:p>
            <a:pPr lvl="2"/>
            <a:r>
              <a:rPr lang="en-GB" sz="1800" dirty="0">
                <a:latin typeface="Avenir Next LT Pro" panose="020B0504020202020204" pitchFamily="34" charset="0"/>
              </a:rPr>
              <a:t>The GSE career framework outlines the skills, knowledge and experience required to be an effective scientist or engineer in government.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venir Next LT Pro" panose="020B0504020202020204" pitchFamily="34" charset="0"/>
                <a:hlinkClick r:id="rId4"/>
              </a:rPr>
              <a:t>GSE Skills Assessment Tool </a:t>
            </a:r>
            <a:r>
              <a:rPr lang="en-GB" dirty="0">
                <a:latin typeface="Avenir Next LT Pro" panose="020B0504020202020204" pitchFamily="34" charset="0"/>
              </a:rPr>
              <a:t>– </a:t>
            </a:r>
          </a:p>
          <a:p>
            <a:pPr lvl="2"/>
            <a:r>
              <a:rPr lang="en-GB" sz="1800" dirty="0">
                <a:latin typeface="Avenir Next LT Pro" panose="020B0504020202020204" pitchFamily="34" charset="0"/>
              </a:rPr>
              <a:t>This is an online, interactive, personal development tool for all GSE members which supports your career aims, skills, and learning.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>
                <a:latin typeface="Avenir Next LT Pro" panose="020B0504020202020204" pitchFamily="34" charset="0"/>
                <a:hlinkClick r:id="rId5"/>
              </a:rPr>
              <a:t>Support for Civil Service talent scheme applicants </a:t>
            </a:r>
            <a:r>
              <a:rPr lang="en-GB" dirty="0">
                <a:latin typeface="Avenir Next LT Pro" panose="020B0504020202020204" pitchFamily="34" charset="0"/>
              </a:rPr>
              <a:t>– </a:t>
            </a:r>
          </a:p>
          <a:p>
            <a:pPr lvl="2"/>
            <a:r>
              <a:rPr lang="en-GB" sz="1800" dirty="0">
                <a:latin typeface="Avenir Next LT Pro" panose="020B0504020202020204" pitchFamily="34" charset="0"/>
              </a:rPr>
              <a:t>The GSE profession provides support and help in preparing for interview for members who wish to progress their careers through a corporate talent scheme (e.g. Future Leaders Scheme).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venir Next LT Pro" panose="020B0504020202020204" pitchFamily="34" charset="0"/>
                <a:hlinkClick r:id="rId6"/>
              </a:rPr>
              <a:t>GSE Newsletter </a:t>
            </a:r>
            <a:r>
              <a:rPr lang="en-GB" dirty="0">
                <a:latin typeface="Avenir Next LT Pro" panose="020B0504020202020204" pitchFamily="34" charset="0"/>
              </a:rPr>
              <a:t>– </a:t>
            </a:r>
          </a:p>
          <a:p>
            <a:pPr lvl="2"/>
            <a:r>
              <a:rPr lang="en-GB" sz="1800" dirty="0">
                <a:latin typeface="Avenir Next LT Pro" panose="020B0504020202020204" pitchFamily="34" charset="0"/>
              </a:rPr>
              <a:t>Careers information as well as important news, events, L&amp;D and networking. You will receive this automatically as a member of the profession.</a:t>
            </a:r>
          </a:p>
          <a:p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FBC0D2-2614-4578-B4BB-6C0D8121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37440"/>
          </a:xfrm>
        </p:spPr>
        <p:txBody>
          <a:bodyPr>
            <a:normAutofit/>
          </a:bodyPr>
          <a:lstStyle/>
          <a:p>
            <a:r>
              <a:rPr lang="en-GB" sz="4500" b="1" u="sng" dirty="0">
                <a:latin typeface="Avenir Next LT Pro" panose="020B0504020202020204" pitchFamily="34" charset="0"/>
              </a:rPr>
              <a:t>Key Resources</a:t>
            </a:r>
          </a:p>
        </p:txBody>
      </p:sp>
    </p:spTree>
    <p:extLst>
      <p:ext uri="{BB962C8B-B14F-4D97-AF65-F5344CB8AC3E}">
        <p14:creationId xmlns:p14="http://schemas.microsoft.com/office/powerpoint/2010/main" val="283234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018be-1fd5-46c8-bb5f-8e5f297ce001">
      <Value>2</Value>
      <Value>1</Value>
    </TaxCatchAll>
    <_dlc_DocId xmlns="839018be-1fd5-46c8-bb5f-8e5f297ce001">NNK2N734FJ4F-539264991-208518</_dlc_DocId>
    <_dlc_DocIdUrl xmlns="839018be-1fd5-46c8-bb5f-8e5f297ce001">
      <Url>https://beisgov.sharepoint.com/sites/PeopleCapabilityGSEProfession-OS/_layouts/15/DocIdRedir.aspx?ID=NNK2N734FJ4F-539264991-208518</Url>
      <Description>NNK2N734FJ4F-539264991-208518</Description>
    </_dlc_DocIdUrl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 Office for Science</TermName>
          <TermId xmlns="http://schemas.microsoft.com/office/infopath/2007/PartnerControls">4864e571-13f3-45db-8a58-a40a5ef376c8</TermId>
        </TermInfo>
      </Terms>
    </c6f593ada1854b629148449de059396b>
    <LegacyData xmlns="aaacb922-5235-4a66-b188-303b9b46fbd7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Science Technology and Innovation Insights</TermName>
          <TermId xmlns="http://schemas.microsoft.com/office/infopath/2007/PartnerControls">2e059e73-8ea2-445c-b61b-3c8de4612a75</TermId>
        </TermInfo>
      </Terms>
    </m817f42addf14c9a838da36e78800043>
    <SharedWithUsers xmlns="839018be-1fd5-46c8-bb5f-8e5f297ce001">
      <UserInfo>
        <DisplayName>Banks, Zach (GO-Science)</DisplayName>
        <AccountId>178</AccountId>
        <AccountType/>
      </UserInfo>
      <UserInfo>
        <DisplayName>Khan2, Selina (GO-Science)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artner Organisation Document" ma:contentTypeID="0x0101004691A8DE0991884F8E90AD6474FC73730200438C1F9B87DCBB4EB67C77C22794D47E" ma:contentTypeVersion="14" ma:contentTypeDescription="Create a new document." ma:contentTypeScope="" ma:versionID="46e474f9e9ec42af91d0216e93decd80">
  <xsd:schema xmlns:xsd="http://www.w3.org/2001/XMLSchema" xmlns:xs="http://www.w3.org/2001/XMLSchema" xmlns:p="http://schemas.microsoft.com/office/2006/metadata/properties" xmlns:ns2="0f9fa326-da26-4ea8-b6a9-645e8136fe1d" xmlns:ns3="839018be-1fd5-46c8-bb5f-8e5f297ce001" xmlns:ns4="aaacb922-5235-4a66-b188-303b9b46fbd7" xmlns:ns5="b3d83fe4-f584-44c1-ada4-cced241b61b0" targetNamespace="http://schemas.microsoft.com/office/2006/metadata/properties" ma:root="true" ma:fieldsID="ebe1193255941f690d84c0341ad0ee36" ns2:_="" ns3:_="" ns4:_="" ns5:_="">
    <xsd:import namespace="0f9fa326-da26-4ea8-b6a9-645e8136fe1d"/>
    <xsd:import namespace="839018be-1fd5-46c8-bb5f-8e5f297ce001"/>
    <xsd:import namespace="aaacb922-5235-4a66-b188-303b9b46fbd7"/>
    <xsd:import namespace="b3d83fe4-f584-44c1-ada4-cced241b61b0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4:LegacyData" minOccurs="0"/>
                <xsd:element ref="ns3:_dlc_DocIdUrl" minOccurs="0"/>
                <xsd:element ref="ns3:_dlc_DocIdPersistId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Government Office for Science|4864e571-13f3-45db-8a58-a40a5ef376c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Science Technology and Innovation Insights|2e059e73-8ea2-445c-b61b-3c8de4612a7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018be-1fd5-46c8-bb5f-8e5f297ce00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9bb9f4db-f5a8-43a3-b887-8d232b406892}" ma:internalName="TaxCatchAll" ma:showField="CatchAllData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bb9f4db-f5a8-43a3-b887-8d232b406892}" ma:internalName="TaxCatchAllLabel" ma:readOnly="true" ma:showField="CatchAllDataLabel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4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3fe4-f584-44c1-ada4-cced241b6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54B0C-6175-4B09-A964-75C9A90736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80BF9C3-FE04-4F16-B642-9FECF2E0E3FC}">
  <ds:schemaRefs>
    <ds:schemaRef ds:uri="http://purl.org/dc/terms/"/>
    <ds:schemaRef ds:uri="0f9fa326-da26-4ea8-b6a9-645e8136fe1d"/>
    <ds:schemaRef ds:uri="839018be-1fd5-46c8-bb5f-8e5f297ce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3d83fe4-f584-44c1-ada4-cced241b61b0"/>
    <ds:schemaRef ds:uri="aaacb922-5235-4a66-b188-303b9b46fb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02684B-F09D-4252-BEF8-63DE195AF82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1038DC-3525-4FA7-BA15-55A822F287E7}">
  <ds:schemaRefs>
    <ds:schemaRef ds:uri="0f9fa326-da26-4ea8-b6a9-645e8136fe1d"/>
    <ds:schemaRef ds:uri="839018be-1fd5-46c8-bb5f-8e5f297ce001"/>
    <ds:schemaRef ds:uri="aaacb922-5235-4a66-b188-303b9b46fbd7"/>
    <ds:schemaRef ds:uri="b3d83fe4-f584-44c1-ada4-cced241b61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Next LT Pro</vt:lpstr>
      <vt:lpstr>Calibri</vt:lpstr>
      <vt:lpstr>Calibri Light</vt:lpstr>
      <vt:lpstr>Office Theme</vt:lpstr>
      <vt:lpstr>Science &amp; Engineering Career Paths in Government</vt:lpstr>
      <vt:lpstr>Key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Leon (Go Science)</dc:creator>
  <cp:lastModifiedBy>Banks, Zach (GO-Science)</cp:lastModifiedBy>
  <cp:revision>1</cp:revision>
  <dcterms:created xsi:type="dcterms:W3CDTF">2021-11-02T16:41:30Z</dcterms:created>
  <dcterms:modified xsi:type="dcterms:W3CDTF">2022-04-25T14:31:30Z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2021-11-02T16:41:30Z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699cdacc-001c-413a-ab4f-0226608c1e7a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0x0101004691A8DE0991884F8E90AD6474FC73730200438C1F9B87DCBB4EB67C77C22794D47E</vt:lpwstr>
  </property>
  <property fmtid="{D5CDD505-2E9C-101B-9397-08002B2CF9AE}" pid="10" name="_dlc_DocIdItemGuid">
    <vt:lpwstr>94591dc9-8183-48a2-91bd-409c0e33eee4</vt:lpwstr>
  </property>
  <property fmtid="{D5CDD505-2E9C-101B-9397-08002B2CF9AE}" pid="11" name="Business Unit">
    <vt:lpwstr>102;#Science and Security|af1949bd-c272-4e8a-8ce8-ecbdc9e3b17c</vt:lpwstr>
  </property>
  <property fmtid="{D5CDD505-2E9C-101B-9397-08002B2CF9AE}" pid="12" name="KIM_Function">
    <vt:lpwstr>1;#Science Technology and Innovation Insights|2e059e73-8ea2-445c-b61b-3c8de4612a75</vt:lpwstr>
  </property>
  <property fmtid="{D5CDD505-2E9C-101B-9397-08002B2CF9AE}" pid="13" name="KIM_GovernmentBody">
    <vt:lpwstr>2;#Government Office for Science|4864e571-13f3-45db-8a58-a40a5ef376c8</vt:lpwstr>
  </property>
</Properties>
</file>