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1pPr>
    <a:lvl2pPr marL="0" marR="0" indent="3429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2pPr>
    <a:lvl3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3pPr>
    <a:lvl4pPr marL="0" marR="0" indent="10287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4pPr>
    <a:lvl5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5pPr>
    <a:lvl6pPr marL="0" marR="0" indent="17145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6pPr>
    <a:lvl7pPr marL="0" marR="0" indent="2057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7pPr>
    <a:lvl8pPr marL="0" marR="0" indent="24003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8pPr>
    <a:lvl9pPr marL="0" marR="0" indent="2743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"/>
          <a:ea typeface="Iowan Old Style"/>
          <a:cs typeface="Iowan Old Styl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 b="def" i="def"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"/>
          <p:cNvSpPr/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“"/>
          <p:cNvSpPr txBox="1"/>
          <p:nvPr/>
        </p:nvSpPr>
        <p:spPr>
          <a:xfrm>
            <a:off x="508000" y="1771650"/>
            <a:ext cx="1697832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i="0" spc="0" sz="21000">
                <a:solidFill>
                  <a:srgbClr val="E4E4E4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02" name="Type a quote here."/>
          <p:cNvSpPr txBox="1"/>
          <p:nvPr>
            <p:ph type="body" sz="quarter" idx="13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03" name="-Johnny Appleseed"/>
          <p:cNvSpPr txBox="1"/>
          <p:nvPr>
            <p:ph type="body" sz="quarter" idx="14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i="1" sz="4800">
                <a:solidFill>
                  <a:srgbClr val="6B6D6D"/>
                </a:solidFill>
              </a:defRPr>
            </a:lvl1pPr>
          </a:lstStyle>
          <a:p>
            <a:pPr/>
            <a:r>
              <a:t>-Johnny Appleseed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118295074_2675x2907.jpeg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18295074_2675x2907.jpeg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Rectangle"/>
          <p:cNvSpPr/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"/>
                <a:ea typeface="DIN Alternate"/>
                <a:cs typeface="DIN Alternate"/>
                <a:sym typeface="DIN Alternate"/>
              </a:defRPr>
            </a:pPr>
          </a:p>
        </p:txBody>
      </p:sp>
      <p:sp>
        <p:nvSpPr>
          <p:cNvPr id="23" name="Line"/>
          <p:cNvSpPr/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182429520_1646x1646.jpeg"/>
          <p:cNvSpPr/>
          <p:nvPr>
            <p:ph type="pic" idx="13"/>
          </p:nvPr>
        </p:nvSpPr>
        <p:spPr>
          <a:xfrm>
            <a:off x="7531100" y="0"/>
            <a:ext cx="54737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2" name="Line"/>
          <p:cNvSpPr/>
          <p:nvPr>
            <p:ph type="body" sz="quarter" idx="14"/>
          </p:nvPr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" name="Title Text"/>
          <p:cNvSpPr txBox="1"/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"/>
          <p:cNvSpPr/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ne"/>
          <p:cNvSpPr/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118295074_2675x2907.jpeg"/>
          <p:cNvSpPr/>
          <p:nvPr>
            <p:ph type="pic" idx="13"/>
          </p:nvPr>
        </p:nvSpPr>
        <p:spPr>
          <a:xfrm>
            <a:off x="0" y="0"/>
            <a:ext cx="64389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2" name="Line"/>
          <p:cNvSpPr/>
          <p:nvPr>
            <p:ph type="body" sz="quarter" idx="14"/>
          </p:nvPr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Title Text"/>
          <p:cNvSpPr txBox="1"/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118295074_2675x2907.jpeg"/>
          <p:cNvSpPr/>
          <p:nvPr>
            <p:ph type="pic" idx="13"/>
          </p:nvPr>
        </p:nvSpPr>
        <p:spPr>
          <a:xfrm>
            <a:off x="571500" y="571500"/>
            <a:ext cx="7429500" cy="7315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182741592_1098x949.jpeg"/>
          <p:cNvSpPr/>
          <p:nvPr>
            <p:ph type="pic" sz="quarter" idx="14"/>
          </p:nvPr>
        </p:nvSpPr>
        <p:spPr>
          <a:xfrm>
            <a:off x="8128000" y="5715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182429520_1646x1646.jpeg"/>
          <p:cNvSpPr/>
          <p:nvPr>
            <p:ph type="pic" sz="quarter" idx="15"/>
          </p:nvPr>
        </p:nvSpPr>
        <p:spPr>
          <a:xfrm>
            <a:off x="8128000" y="42926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i="1" spc="28" sz="2800"/>
            </a:lvl1pPr>
            <a:lvl2pPr marL="0" indent="0">
              <a:spcBef>
                <a:spcPts val="1400"/>
              </a:spcBef>
              <a:buSzTx/>
              <a:buFontTx/>
              <a:buNone/>
              <a:defRPr i="1" spc="28" sz="2800"/>
            </a:lvl2pPr>
            <a:lvl3pPr marL="0" indent="0">
              <a:spcBef>
                <a:spcPts val="1400"/>
              </a:spcBef>
              <a:buSzTx/>
              <a:buFontTx/>
              <a:buNone/>
              <a:defRPr i="1" spc="28" sz="2800"/>
            </a:lvl3pPr>
            <a:lvl4pPr marL="0" indent="0">
              <a:spcBef>
                <a:spcPts val="1400"/>
              </a:spcBef>
              <a:buSzTx/>
              <a:buFontTx/>
              <a:buNone/>
              <a:defRPr i="1" spc="28" sz="2800"/>
            </a:lvl4pPr>
            <a:lvl5pPr marL="0" indent="0">
              <a:spcBef>
                <a:spcPts val="1400"/>
              </a:spcBef>
              <a:buSzTx/>
              <a:buFontTx/>
              <a:buNone/>
              <a:defRPr i="1" spc="28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i="0" spc="0" sz="1600">
                <a:solidFill>
                  <a:srgbClr val="747676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3429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10287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7145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2057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24003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2743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" name="Example Presenta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Presentation</a:t>
            </a:r>
          </a:p>
        </p:txBody>
      </p:sp>
      <p:sp>
        <p:nvSpPr>
          <p:cNvPr id="130" name="Body"/>
          <p:cNvSpPr txBox="1"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