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56" r:id="rId6"/>
    <p:sldId id="257" r:id="rId7"/>
    <p:sldId id="259" r:id="rId8"/>
    <p:sldId id="260" r:id="rId9"/>
    <p:sldId id="262" r:id="rId10"/>
    <p:sldId id="261" r:id="rId11"/>
    <p:sldId id="263"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C3E7"/>
    <a:srgbClr val="341D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34233-6AA4-4F40-B7C1-45CA0F1DD68E}" v="177" dt="2022-04-01T13:46:48.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69863" autoAdjust="0"/>
  </p:normalViewPr>
  <p:slideViewPr>
    <p:cSldViewPr snapToGrid="0">
      <p:cViewPr varScale="1">
        <p:scale>
          <a:sx n="44" d="100"/>
          <a:sy n="44" d="100"/>
        </p:scale>
        <p:origin x="1490"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ra, Claire (GO-Science)" userId="569ffca0-d9a3-46e3-a60a-9a572709c384" providerId="ADAL" clId="{C6334233-6AA4-4F40-B7C1-45CA0F1DD68E}"/>
    <pc:docChg chg="undo custSel addSld delSld modSld">
      <pc:chgData name="Meara, Claire (GO-Science)" userId="569ffca0-d9a3-46e3-a60a-9a572709c384" providerId="ADAL" clId="{C6334233-6AA4-4F40-B7C1-45CA0F1DD68E}" dt="2022-04-01T14:54:41.105" v="16854" actId="6549"/>
      <pc:docMkLst>
        <pc:docMk/>
      </pc:docMkLst>
      <pc:sldChg chg="delSp modSp mod modNotesTx">
        <pc:chgData name="Meara, Claire (GO-Science)" userId="569ffca0-d9a3-46e3-a60a-9a572709c384" providerId="ADAL" clId="{C6334233-6AA4-4F40-B7C1-45CA0F1DD68E}" dt="2022-03-29T11:27:34.990" v="2718" actId="20577"/>
        <pc:sldMkLst>
          <pc:docMk/>
          <pc:sldMk cId="3315977901" sldId="256"/>
        </pc:sldMkLst>
        <pc:spChg chg="mod">
          <ac:chgData name="Meara, Claire (GO-Science)" userId="569ffca0-d9a3-46e3-a60a-9a572709c384" providerId="ADAL" clId="{C6334233-6AA4-4F40-B7C1-45CA0F1DD68E}" dt="2022-03-18T14:06:22.941" v="4" actId="1076"/>
          <ac:spMkLst>
            <pc:docMk/>
            <pc:sldMk cId="3315977901" sldId="256"/>
            <ac:spMk id="2" creationId="{6FA9E119-8B66-47F1-91F0-086CC271BE85}"/>
          </ac:spMkLst>
        </pc:spChg>
        <pc:spChg chg="mod">
          <ac:chgData name="Meara, Claire (GO-Science)" userId="569ffca0-d9a3-46e3-a60a-9a572709c384" providerId="ADAL" clId="{C6334233-6AA4-4F40-B7C1-45CA0F1DD68E}" dt="2022-03-29T11:27:11.199" v="2610" actId="20577"/>
          <ac:spMkLst>
            <pc:docMk/>
            <pc:sldMk cId="3315977901" sldId="256"/>
            <ac:spMk id="3" creationId="{3ADD20B1-C2E2-424B-8D52-CC134D529224}"/>
          </ac:spMkLst>
        </pc:spChg>
        <pc:spChg chg="del">
          <ac:chgData name="Meara, Claire (GO-Science)" userId="569ffca0-d9a3-46e3-a60a-9a572709c384" providerId="ADAL" clId="{C6334233-6AA4-4F40-B7C1-45CA0F1DD68E}" dt="2022-03-18T14:06:26.684" v="6" actId="478"/>
          <ac:spMkLst>
            <pc:docMk/>
            <pc:sldMk cId="3315977901" sldId="256"/>
            <ac:spMk id="4" creationId="{B66EF8AE-8E19-495D-8C86-7075A0AE0E0D}"/>
          </ac:spMkLst>
        </pc:spChg>
        <pc:spChg chg="del">
          <ac:chgData name="Meara, Claire (GO-Science)" userId="569ffca0-d9a3-46e3-a60a-9a572709c384" providerId="ADAL" clId="{C6334233-6AA4-4F40-B7C1-45CA0F1DD68E}" dt="2022-03-18T14:06:25.596" v="5" actId="478"/>
          <ac:spMkLst>
            <pc:docMk/>
            <pc:sldMk cId="3315977901" sldId="256"/>
            <ac:spMk id="5" creationId="{9C9CA8FB-12F7-4FD3-B0E6-E6BF13D475AF}"/>
          </ac:spMkLst>
        </pc:spChg>
      </pc:sldChg>
      <pc:sldChg chg="addSp delSp modSp mod modNotesTx">
        <pc:chgData name="Meara, Claire (GO-Science)" userId="569ffca0-d9a3-46e3-a60a-9a572709c384" providerId="ADAL" clId="{C6334233-6AA4-4F40-B7C1-45CA0F1DD68E}" dt="2022-04-01T14:54:41.105" v="16854" actId="6549"/>
        <pc:sldMkLst>
          <pc:docMk/>
          <pc:sldMk cId="3201436954" sldId="257"/>
        </pc:sldMkLst>
        <pc:spChg chg="mod">
          <ac:chgData name="Meara, Claire (GO-Science)" userId="569ffca0-d9a3-46e3-a60a-9a572709c384" providerId="ADAL" clId="{C6334233-6AA4-4F40-B7C1-45CA0F1DD68E}" dt="2022-03-28T09:29:52.322" v="780" actId="20577"/>
          <ac:spMkLst>
            <pc:docMk/>
            <pc:sldMk cId="3201436954" sldId="257"/>
            <ac:spMk id="2" creationId="{128B31D6-9116-41F7-975A-5F628F538850}"/>
          </ac:spMkLst>
        </pc:spChg>
        <pc:spChg chg="del mod">
          <ac:chgData name="Meara, Claire (GO-Science)" userId="569ffca0-d9a3-46e3-a60a-9a572709c384" providerId="ADAL" clId="{C6334233-6AA4-4F40-B7C1-45CA0F1DD68E}" dt="2022-03-28T14:58:15.125" v="2288" actId="478"/>
          <ac:spMkLst>
            <pc:docMk/>
            <pc:sldMk cId="3201436954" sldId="257"/>
            <ac:spMk id="3" creationId="{7DB12CB7-EE9A-4FBC-ADEE-899E60406A80}"/>
          </ac:spMkLst>
        </pc:spChg>
        <pc:spChg chg="add mod">
          <ac:chgData name="Meara, Claire (GO-Science)" userId="569ffca0-d9a3-46e3-a60a-9a572709c384" providerId="ADAL" clId="{C6334233-6AA4-4F40-B7C1-45CA0F1DD68E}" dt="2022-03-29T11:53:16.177" v="4161" actId="164"/>
          <ac:spMkLst>
            <pc:docMk/>
            <pc:sldMk cId="3201436954" sldId="257"/>
            <ac:spMk id="4" creationId="{9DF2BBD1-1FC5-4A63-8687-546E2158283E}"/>
          </ac:spMkLst>
        </pc:spChg>
        <pc:spChg chg="add mod">
          <ac:chgData name="Meara, Claire (GO-Science)" userId="569ffca0-d9a3-46e3-a60a-9a572709c384" providerId="ADAL" clId="{C6334233-6AA4-4F40-B7C1-45CA0F1DD68E}" dt="2022-03-29T11:56:24.219" v="4328" actId="20577"/>
          <ac:spMkLst>
            <pc:docMk/>
            <pc:sldMk cId="3201436954" sldId="257"/>
            <ac:spMk id="5" creationId="{0BAB7D12-1B44-45FC-9E49-A4452C3A12DB}"/>
          </ac:spMkLst>
        </pc:spChg>
        <pc:grpChg chg="add mod">
          <ac:chgData name="Meara, Claire (GO-Science)" userId="569ffca0-d9a3-46e3-a60a-9a572709c384" providerId="ADAL" clId="{C6334233-6AA4-4F40-B7C1-45CA0F1DD68E}" dt="2022-03-29T11:53:25.720" v="4162" actId="1076"/>
          <ac:grpSpMkLst>
            <pc:docMk/>
            <pc:sldMk cId="3201436954" sldId="257"/>
            <ac:grpSpMk id="3" creationId="{7C78D58E-A2FC-40F2-AFAF-4655FA802BE5}"/>
          </ac:grpSpMkLst>
        </pc:grpChg>
      </pc:sldChg>
      <pc:sldChg chg="addSp delSp modSp add mod modNotesTx">
        <pc:chgData name="Meara, Claire (GO-Science)" userId="569ffca0-d9a3-46e3-a60a-9a572709c384" providerId="ADAL" clId="{C6334233-6AA4-4F40-B7C1-45CA0F1DD68E}" dt="2022-04-01T14:02:26.714" v="12897" actId="20577"/>
        <pc:sldMkLst>
          <pc:docMk/>
          <pc:sldMk cId="2161996265" sldId="258"/>
        </pc:sldMkLst>
        <pc:spChg chg="mod">
          <ac:chgData name="Meara, Claire (GO-Science)" userId="569ffca0-d9a3-46e3-a60a-9a572709c384" providerId="ADAL" clId="{C6334233-6AA4-4F40-B7C1-45CA0F1DD68E}" dt="2022-03-22T13:50:11.999" v="421" actId="20577"/>
          <ac:spMkLst>
            <pc:docMk/>
            <pc:sldMk cId="2161996265" sldId="258"/>
            <ac:spMk id="2" creationId="{128B31D6-9116-41F7-975A-5F628F538850}"/>
          </ac:spMkLst>
        </pc:spChg>
        <pc:spChg chg="del mod">
          <ac:chgData name="Meara, Claire (GO-Science)" userId="569ffca0-d9a3-46e3-a60a-9a572709c384" providerId="ADAL" clId="{C6334233-6AA4-4F40-B7C1-45CA0F1DD68E}" dt="2022-03-28T14:55:50.091" v="2128" actId="478"/>
          <ac:spMkLst>
            <pc:docMk/>
            <pc:sldMk cId="2161996265" sldId="258"/>
            <ac:spMk id="3" creationId="{7DB12CB7-EE9A-4FBC-ADEE-899E60406A80}"/>
          </ac:spMkLst>
        </pc:spChg>
        <pc:spChg chg="add mod">
          <ac:chgData name="Meara, Claire (GO-Science)" userId="569ffca0-d9a3-46e3-a60a-9a572709c384" providerId="ADAL" clId="{C6334233-6AA4-4F40-B7C1-45CA0F1DD68E}" dt="2022-03-28T15:00:52.100" v="2400" actId="1036"/>
          <ac:spMkLst>
            <pc:docMk/>
            <pc:sldMk cId="2161996265" sldId="258"/>
            <ac:spMk id="4" creationId="{27B3149A-CAF0-49D5-A923-6A404055CF8B}"/>
          </ac:spMkLst>
        </pc:spChg>
        <pc:spChg chg="add del mod">
          <ac:chgData name="Meara, Claire (GO-Science)" userId="569ffca0-d9a3-46e3-a60a-9a572709c384" providerId="ADAL" clId="{C6334233-6AA4-4F40-B7C1-45CA0F1DD68E}" dt="2022-03-28T14:54:35.396" v="2092" actId="478"/>
          <ac:spMkLst>
            <pc:docMk/>
            <pc:sldMk cId="2161996265" sldId="258"/>
            <ac:spMk id="5" creationId="{B389A9B2-C50C-443E-A057-3F4089A36F6A}"/>
          </ac:spMkLst>
        </pc:spChg>
        <pc:spChg chg="add mod">
          <ac:chgData name="Meara, Claire (GO-Science)" userId="569ffca0-d9a3-46e3-a60a-9a572709c384" providerId="ADAL" clId="{C6334233-6AA4-4F40-B7C1-45CA0F1DD68E}" dt="2022-03-28T15:00:52.100" v="2400" actId="1036"/>
          <ac:spMkLst>
            <pc:docMk/>
            <pc:sldMk cId="2161996265" sldId="258"/>
            <ac:spMk id="6" creationId="{94EC89A8-904D-4210-BD44-F28D833B3AAC}"/>
          </ac:spMkLst>
        </pc:spChg>
      </pc:sldChg>
      <pc:sldChg chg="modSp new del mod">
        <pc:chgData name="Meara, Claire (GO-Science)" userId="569ffca0-d9a3-46e3-a60a-9a572709c384" providerId="ADAL" clId="{C6334233-6AA4-4F40-B7C1-45CA0F1DD68E}" dt="2022-03-21T16:43:13.095" v="283" actId="47"/>
        <pc:sldMkLst>
          <pc:docMk/>
          <pc:sldMk cId="2765535300" sldId="258"/>
        </pc:sldMkLst>
        <pc:spChg chg="mod">
          <ac:chgData name="Meara, Claire (GO-Science)" userId="569ffca0-d9a3-46e3-a60a-9a572709c384" providerId="ADAL" clId="{C6334233-6AA4-4F40-B7C1-45CA0F1DD68E}" dt="2022-03-21T16:35:26.797" v="282" actId="20577"/>
          <ac:spMkLst>
            <pc:docMk/>
            <pc:sldMk cId="2765535300" sldId="258"/>
            <ac:spMk id="3" creationId="{E28FA034-B6EB-443E-B2D0-BF3CB60E5CB9}"/>
          </ac:spMkLst>
        </pc:spChg>
      </pc:sldChg>
      <pc:sldChg chg="addSp delSp modSp add mod modAnim modNotesTx">
        <pc:chgData name="Meara, Claire (GO-Science)" userId="569ffca0-d9a3-46e3-a60a-9a572709c384" providerId="ADAL" clId="{C6334233-6AA4-4F40-B7C1-45CA0F1DD68E}" dt="2022-04-01T13:47:52.877" v="9491" actId="20577"/>
        <pc:sldMkLst>
          <pc:docMk/>
          <pc:sldMk cId="1154501757" sldId="259"/>
        </pc:sldMkLst>
        <pc:spChg chg="mod">
          <ac:chgData name="Meara, Claire (GO-Science)" userId="569ffca0-d9a3-46e3-a60a-9a572709c384" providerId="ADAL" clId="{C6334233-6AA4-4F40-B7C1-45CA0F1DD68E}" dt="2022-03-28T10:55:14.342" v="1092" actId="20577"/>
          <ac:spMkLst>
            <pc:docMk/>
            <pc:sldMk cId="1154501757" sldId="259"/>
            <ac:spMk id="2" creationId="{128B31D6-9116-41F7-975A-5F628F538850}"/>
          </ac:spMkLst>
        </pc:spChg>
        <pc:spChg chg="mod">
          <ac:chgData name="Meara, Claire (GO-Science)" userId="569ffca0-d9a3-46e3-a60a-9a572709c384" providerId="ADAL" clId="{C6334233-6AA4-4F40-B7C1-45CA0F1DD68E}" dt="2022-03-29T12:18:48.255" v="5923" actId="20577"/>
          <ac:spMkLst>
            <pc:docMk/>
            <pc:sldMk cId="1154501757" sldId="259"/>
            <ac:spMk id="3" creationId="{7DB12CB7-EE9A-4FBC-ADEE-899E60406A80}"/>
          </ac:spMkLst>
        </pc:spChg>
        <pc:spChg chg="add del">
          <ac:chgData name="Meara, Claire (GO-Science)" userId="569ffca0-d9a3-46e3-a60a-9a572709c384" providerId="ADAL" clId="{C6334233-6AA4-4F40-B7C1-45CA0F1DD68E}" dt="2022-03-28T09:31:44.873" v="803" actId="478"/>
          <ac:spMkLst>
            <pc:docMk/>
            <pc:sldMk cId="1154501757" sldId="259"/>
            <ac:spMk id="6" creationId="{06830986-3A53-41AB-B0C7-BD615E053440}"/>
          </ac:spMkLst>
        </pc:spChg>
        <pc:spChg chg="add del mod">
          <ac:chgData name="Meara, Claire (GO-Science)" userId="569ffca0-d9a3-46e3-a60a-9a572709c384" providerId="ADAL" clId="{C6334233-6AA4-4F40-B7C1-45CA0F1DD68E}" dt="2022-03-28T09:35:09.821" v="873" actId="478"/>
          <ac:spMkLst>
            <pc:docMk/>
            <pc:sldMk cId="1154501757" sldId="259"/>
            <ac:spMk id="7" creationId="{432BF761-892D-4E58-902D-634CA97A25FA}"/>
          </ac:spMkLst>
        </pc:spChg>
        <pc:spChg chg="add mod">
          <ac:chgData name="Meara, Claire (GO-Science)" userId="569ffca0-d9a3-46e3-a60a-9a572709c384" providerId="ADAL" clId="{C6334233-6AA4-4F40-B7C1-45CA0F1DD68E}" dt="2022-03-28T14:51:29.929" v="2059" actId="1038"/>
          <ac:spMkLst>
            <pc:docMk/>
            <pc:sldMk cId="1154501757" sldId="259"/>
            <ac:spMk id="8" creationId="{32D037BF-98FB-4920-995A-0BC868E85887}"/>
          </ac:spMkLst>
        </pc:spChg>
        <pc:spChg chg="add mod">
          <ac:chgData name="Meara, Claire (GO-Science)" userId="569ffca0-d9a3-46e3-a60a-9a572709c384" providerId="ADAL" clId="{C6334233-6AA4-4F40-B7C1-45CA0F1DD68E}" dt="2022-03-28T10:55:55.301" v="1099" actId="2085"/>
          <ac:spMkLst>
            <pc:docMk/>
            <pc:sldMk cId="1154501757" sldId="259"/>
            <ac:spMk id="9" creationId="{5B66AE9D-1201-475C-B3A8-B79259648A95}"/>
          </ac:spMkLst>
        </pc:spChg>
        <pc:spChg chg="add mod">
          <ac:chgData name="Meara, Claire (GO-Science)" userId="569ffca0-d9a3-46e3-a60a-9a572709c384" providerId="ADAL" clId="{C6334233-6AA4-4F40-B7C1-45CA0F1DD68E}" dt="2022-03-28T10:55:55.301" v="1099" actId="2085"/>
          <ac:spMkLst>
            <pc:docMk/>
            <pc:sldMk cId="1154501757" sldId="259"/>
            <ac:spMk id="10" creationId="{A7460475-AE0C-4303-81CF-4CEFBF3EF65F}"/>
          </ac:spMkLst>
        </pc:spChg>
        <pc:spChg chg="add mod">
          <ac:chgData name="Meara, Claire (GO-Science)" userId="569ffca0-d9a3-46e3-a60a-9a572709c384" providerId="ADAL" clId="{C6334233-6AA4-4F40-B7C1-45CA0F1DD68E}" dt="2022-03-28T10:55:55.301" v="1099" actId="2085"/>
          <ac:spMkLst>
            <pc:docMk/>
            <pc:sldMk cId="1154501757" sldId="259"/>
            <ac:spMk id="11" creationId="{F9ADA1B6-7421-4367-BD5C-BB12D879F244}"/>
          </ac:spMkLst>
        </pc:spChg>
        <pc:spChg chg="add del mod">
          <ac:chgData name="Meara, Claire (GO-Science)" userId="569ffca0-d9a3-46e3-a60a-9a572709c384" providerId="ADAL" clId="{C6334233-6AA4-4F40-B7C1-45CA0F1DD68E}" dt="2022-03-28T10:53:08.255" v="876"/>
          <ac:spMkLst>
            <pc:docMk/>
            <pc:sldMk cId="1154501757" sldId="259"/>
            <ac:spMk id="12" creationId="{9712372A-EFDC-4312-A32F-EFE0C7F69298}"/>
          </ac:spMkLst>
        </pc:spChg>
        <pc:picChg chg="add mod modCrop">
          <ac:chgData name="Meara, Claire (GO-Science)" userId="569ffca0-d9a3-46e3-a60a-9a572709c384" providerId="ADAL" clId="{C6334233-6AA4-4F40-B7C1-45CA0F1DD68E}" dt="2022-03-28T09:32:43.691" v="824" actId="1076"/>
          <ac:picMkLst>
            <pc:docMk/>
            <pc:sldMk cId="1154501757" sldId="259"/>
            <ac:picMk id="5" creationId="{748F9BCC-A671-4694-B456-92EE8CCA64F4}"/>
          </ac:picMkLst>
        </pc:picChg>
      </pc:sldChg>
      <pc:sldChg chg="addSp modSp add mod modAnim modNotesTx">
        <pc:chgData name="Meara, Claire (GO-Science)" userId="569ffca0-d9a3-46e3-a60a-9a572709c384" providerId="ADAL" clId="{C6334233-6AA4-4F40-B7C1-45CA0F1DD68E}" dt="2022-04-01T14:33:02.760" v="12898" actId="14861"/>
        <pc:sldMkLst>
          <pc:docMk/>
          <pc:sldMk cId="4111958841" sldId="260"/>
        </pc:sldMkLst>
        <pc:spChg chg="mod">
          <ac:chgData name="Meara, Claire (GO-Science)" userId="569ffca0-d9a3-46e3-a60a-9a572709c384" providerId="ADAL" clId="{C6334233-6AA4-4F40-B7C1-45CA0F1DD68E}" dt="2022-03-28T10:54:58.888" v="1060" actId="20577"/>
          <ac:spMkLst>
            <pc:docMk/>
            <pc:sldMk cId="4111958841" sldId="260"/>
            <ac:spMk id="2" creationId="{128B31D6-9116-41F7-975A-5F628F538850}"/>
          </ac:spMkLst>
        </pc:spChg>
        <pc:spChg chg="mod">
          <ac:chgData name="Meara, Claire (GO-Science)" userId="569ffca0-d9a3-46e3-a60a-9a572709c384" providerId="ADAL" clId="{C6334233-6AA4-4F40-B7C1-45CA0F1DD68E}" dt="2022-04-01T14:00:21.912" v="12500" actId="20577"/>
          <ac:spMkLst>
            <pc:docMk/>
            <pc:sldMk cId="4111958841" sldId="260"/>
            <ac:spMk id="3" creationId="{7DB12CB7-EE9A-4FBC-ADEE-899E60406A80}"/>
          </ac:spMkLst>
        </pc:spChg>
        <pc:spChg chg="mod">
          <ac:chgData name="Meara, Claire (GO-Science)" userId="569ffca0-d9a3-46e3-a60a-9a572709c384" providerId="ADAL" clId="{C6334233-6AA4-4F40-B7C1-45CA0F1DD68E}" dt="2022-03-28T14:51:36.996" v="2061" actId="1038"/>
          <ac:spMkLst>
            <pc:docMk/>
            <pc:sldMk cId="4111958841" sldId="260"/>
            <ac:spMk id="8" creationId="{32D037BF-98FB-4920-995A-0BC868E85887}"/>
          </ac:spMkLst>
        </pc:spChg>
        <pc:spChg chg="mod">
          <ac:chgData name="Meara, Claire (GO-Science)" userId="569ffca0-d9a3-46e3-a60a-9a572709c384" providerId="ADAL" clId="{C6334233-6AA4-4F40-B7C1-45CA0F1DD68E}" dt="2022-03-28T10:55:51.533" v="1098" actId="2085"/>
          <ac:spMkLst>
            <pc:docMk/>
            <pc:sldMk cId="4111958841" sldId="260"/>
            <ac:spMk id="9" creationId="{5B66AE9D-1201-475C-B3A8-B79259648A95}"/>
          </ac:spMkLst>
        </pc:spChg>
        <pc:spChg chg="mod">
          <ac:chgData name="Meara, Claire (GO-Science)" userId="569ffca0-d9a3-46e3-a60a-9a572709c384" providerId="ADAL" clId="{C6334233-6AA4-4F40-B7C1-45CA0F1DD68E}" dt="2022-03-28T10:55:51.533" v="1098" actId="2085"/>
          <ac:spMkLst>
            <pc:docMk/>
            <pc:sldMk cId="4111958841" sldId="260"/>
            <ac:spMk id="10" creationId="{A7460475-AE0C-4303-81CF-4CEFBF3EF65F}"/>
          </ac:spMkLst>
        </pc:spChg>
        <pc:spChg chg="mod">
          <ac:chgData name="Meara, Claire (GO-Science)" userId="569ffca0-d9a3-46e3-a60a-9a572709c384" providerId="ADAL" clId="{C6334233-6AA4-4F40-B7C1-45CA0F1DD68E}" dt="2022-03-28T10:55:51.533" v="1098" actId="2085"/>
          <ac:spMkLst>
            <pc:docMk/>
            <pc:sldMk cId="4111958841" sldId="260"/>
            <ac:spMk id="11" creationId="{F9ADA1B6-7421-4367-BD5C-BB12D879F244}"/>
          </ac:spMkLst>
        </pc:spChg>
        <pc:spChg chg="add mod">
          <ac:chgData name="Meara, Claire (GO-Science)" userId="569ffca0-d9a3-46e3-a60a-9a572709c384" providerId="ADAL" clId="{C6334233-6AA4-4F40-B7C1-45CA0F1DD68E}" dt="2022-03-28T14:53:21.832" v="2089" actId="14100"/>
          <ac:spMkLst>
            <pc:docMk/>
            <pc:sldMk cId="4111958841" sldId="260"/>
            <ac:spMk id="12" creationId="{418A618D-BC56-4738-B05A-62630A40B076}"/>
          </ac:spMkLst>
        </pc:spChg>
        <pc:picChg chg="add mod modCrop">
          <ac:chgData name="Meara, Claire (GO-Science)" userId="569ffca0-d9a3-46e3-a60a-9a572709c384" providerId="ADAL" clId="{C6334233-6AA4-4F40-B7C1-45CA0F1DD68E}" dt="2022-04-01T14:33:02.760" v="12898" actId="14861"/>
          <ac:picMkLst>
            <pc:docMk/>
            <pc:sldMk cId="4111958841" sldId="260"/>
            <ac:picMk id="6" creationId="{ACC1FDD2-B9D0-4B66-8413-215F28544F65}"/>
          </ac:picMkLst>
        </pc:picChg>
      </pc:sldChg>
      <pc:sldChg chg="addSp delSp modSp add mod modNotesTx">
        <pc:chgData name="Meara, Claire (GO-Science)" userId="569ffca0-d9a3-46e3-a60a-9a572709c384" providerId="ADAL" clId="{C6334233-6AA4-4F40-B7C1-45CA0F1DD68E}" dt="2022-04-01T14:52:50.516" v="16709" actId="20577"/>
        <pc:sldMkLst>
          <pc:docMk/>
          <pc:sldMk cId="3321123321" sldId="261"/>
        </pc:sldMkLst>
        <pc:spChg chg="mod">
          <ac:chgData name="Meara, Claire (GO-Science)" userId="569ffca0-d9a3-46e3-a60a-9a572709c384" providerId="ADAL" clId="{C6334233-6AA4-4F40-B7C1-45CA0F1DD68E}" dt="2022-03-28T10:54:45.586" v="1003" actId="20577"/>
          <ac:spMkLst>
            <pc:docMk/>
            <pc:sldMk cId="3321123321" sldId="261"/>
            <ac:spMk id="2" creationId="{128B31D6-9116-41F7-975A-5F628F538850}"/>
          </ac:spMkLst>
        </pc:spChg>
        <pc:spChg chg="mod">
          <ac:chgData name="Meara, Claire (GO-Science)" userId="569ffca0-d9a3-46e3-a60a-9a572709c384" providerId="ADAL" clId="{C6334233-6AA4-4F40-B7C1-45CA0F1DD68E}" dt="2022-04-01T14:49:31.307" v="16429" actId="20577"/>
          <ac:spMkLst>
            <pc:docMk/>
            <pc:sldMk cId="3321123321" sldId="261"/>
            <ac:spMk id="3" creationId="{7DB12CB7-EE9A-4FBC-ADEE-899E60406A80}"/>
          </ac:spMkLst>
        </pc:spChg>
        <pc:spChg chg="del mod">
          <ac:chgData name="Meara, Claire (GO-Science)" userId="569ffca0-d9a3-46e3-a60a-9a572709c384" providerId="ADAL" clId="{C6334233-6AA4-4F40-B7C1-45CA0F1DD68E}" dt="2022-03-28T14:18:54.369" v="2033" actId="478"/>
          <ac:spMkLst>
            <pc:docMk/>
            <pc:sldMk cId="3321123321" sldId="261"/>
            <ac:spMk id="8" creationId="{32D037BF-98FB-4920-995A-0BC868E85887}"/>
          </ac:spMkLst>
        </pc:spChg>
        <pc:spChg chg="del mod">
          <ac:chgData name="Meara, Claire (GO-Science)" userId="569ffca0-d9a3-46e3-a60a-9a572709c384" providerId="ADAL" clId="{C6334233-6AA4-4F40-B7C1-45CA0F1DD68E}" dt="2022-03-28T14:18:54.369" v="2033" actId="478"/>
          <ac:spMkLst>
            <pc:docMk/>
            <pc:sldMk cId="3321123321" sldId="261"/>
            <ac:spMk id="9" creationId="{5B66AE9D-1201-475C-B3A8-B79259648A95}"/>
          </ac:spMkLst>
        </pc:spChg>
        <pc:spChg chg="del mod">
          <ac:chgData name="Meara, Claire (GO-Science)" userId="569ffca0-d9a3-46e3-a60a-9a572709c384" providerId="ADAL" clId="{C6334233-6AA4-4F40-B7C1-45CA0F1DD68E}" dt="2022-03-28T14:18:54.369" v="2033" actId="478"/>
          <ac:spMkLst>
            <pc:docMk/>
            <pc:sldMk cId="3321123321" sldId="261"/>
            <ac:spMk id="10" creationId="{A7460475-AE0C-4303-81CF-4CEFBF3EF65F}"/>
          </ac:spMkLst>
        </pc:spChg>
        <pc:spChg chg="del mod">
          <ac:chgData name="Meara, Claire (GO-Science)" userId="569ffca0-d9a3-46e3-a60a-9a572709c384" providerId="ADAL" clId="{C6334233-6AA4-4F40-B7C1-45CA0F1DD68E}" dt="2022-03-28T14:18:54.369" v="2033" actId="478"/>
          <ac:spMkLst>
            <pc:docMk/>
            <pc:sldMk cId="3321123321" sldId="261"/>
            <ac:spMk id="11" creationId="{F9ADA1B6-7421-4367-BD5C-BB12D879F244}"/>
          </ac:spMkLst>
        </pc:spChg>
        <pc:picChg chg="del">
          <ac:chgData name="Meara, Claire (GO-Science)" userId="569ffca0-d9a3-46e3-a60a-9a572709c384" providerId="ADAL" clId="{C6334233-6AA4-4F40-B7C1-45CA0F1DD68E}" dt="2022-03-28T14:18:51.229" v="2032" actId="478"/>
          <ac:picMkLst>
            <pc:docMk/>
            <pc:sldMk cId="3321123321" sldId="261"/>
            <ac:picMk id="5" creationId="{748F9BCC-A671-4694-B456-92EE8CCA64F4}"/>
          </ac:picMkLst>
        </pc:picChg>
        <pc:picChg chg="add mod">
          <ac:chgData name="Meara, Claire (GO-Science)" userId="569ffca0-d9a3-46e3-a60a-9a572709c384" providerId="ADAL" clId="{C6334233-6AA4-4F40-B7C1-45CA0F1DD68E}" dt="2022-03-28T14:49:17.854" v="2050" actId="1076"/>
          <ac:picMkLst>
            <pc:docMk/>
            <pc:sldMk cId="3321123321" sldId="261"/>
            <ac:picMk id="6" creationId="{C6AC006D-1326-455B-A4E7-253F4348CEB9}"/>
          </ac:picMkLst>
        </pc:picChg>
        <pc:picChg chg="add mod">
          <ac:chgData name="Meara, Claire (GO-Science)" userId="569ffca0-d9a3-46e3-a60a-9a572709c384" providerId="ADAL" clId="{C6334233-6AA4-4F40-B7C1-45CA0F1DD68E}" dt="2022-03-28T14:48:30.945" v="2049" actId="1076"/>
          <ac:picMkLst>
            <pc:docMk/>
            <pc:sldMk cId="3321123321" sldId="261"/>
            <ac:picMk id="12" creationId="{65683A99-6E2B-4130-9299-436DB7C56FCA}"/>
          </ac:picMkLst>
        </pc:picChg>
      </pc:sldChg>
      <pc:sldChg chg="addSp modSp add mod modNotesTx">
        <pc:chgData name="Meara, Claire (GO-Science)" userId="569ffca0-d9a3-46e3-a60a-9a572709c384" providerId="ADAL" clId="{C6334233-6AA4-4F40-B7C1-45CA0F1DD68E}" dt="2022-04-01T14:53:42.925" v="16802" actId="20577"/>
        <pc:sldMkLst>
          <pc:docMk/>
          <pc:sldMk cId="3430682615" sldId="262"/>
        </pc:sldMkLst>
        <pc:spChg chg="mod">
          <ac:chgData name="Meara, Claire (GO-Science)" userId="569ffca0-d9a3-46e3-a60a-9a572709c384" providerId="ADAL" clId="{C6334233-6AA4-4F40-B7C1-45CA0F1DD68E}" dt="2022-03-28T10:55:04.555" v="1072" actId="20577"/>
          <ac:spMkLst>
            <pc:docMk/>
            <pc:sldMk cId="3430682615" sldId="262"/>
            <ac:spMk id="2" creationId="{128B31D6-9116-41F7-975A-5F628F538850}"/>
          </ac:spMkLst>
        </pc:spChg>
        <pc:spChg chg="mod">
          <ac:chgData name="Meara, Claire (GO-Science)" userId="569ffca0-d9a3-46e3-a60a-9a572709c384" providerId="ADAL" clId="{C6334233-6AA4-4F40-B7C1-45CA0F1DD68E}" dt="2022-04-01T14:39:50.551" v="13669" actId="20577"/>
          <ac:spMkLst>
            <pc:docMk/>
            <pc:sldMk cId="3430682615" sldId="262"/>
            <ac:spMk id="3" creationId="{7DB12CB7-EE9A-4FBC-ADEE-899E60406A80}"/>
          </ac:spMkLst>
        </pc:spChg>
        <pc:spChg chg="mod">
          <ac:chgData name="Meara, Claire (GO-Science)" userId="569ffca0-d9a3-46e3-a60a-9a572709c384" providerId="ADAL" clId="{C6334233-6AA4-4F40-B7C1-45CA0F1DD68E}" dt="2022-03-28T14:51:47.034" v="2065" actId="1037"/>
          <ac:spMkLst>
            <pc:docMk/>
            <pc:sldMk cId="3430682615" sldId="262"/>
            <ac:spMk id="8" creationId="{32D037BF-98FB-4920-995A-0BC868E85887}"/>
          </ac:spMkLst>
        </pc:spChg>
        <pc:spChg chg="mod">
          <ac:chgData name="Meara, Claire (GO-Science)" userId="569ffca0-d9a3-46e3-a60a-9a572709c384" providerId="ADAL" clId="{C6334233-6AA4-4F40-B7C1-45CA0F1DD68E}" dt="2022-03-28T10:55:47.350" v="1097" actId="2085"/>
          <ac:spMkLst>
            <pc:docMk/>
            <pc:sldMk cId="3430682615" sldId="262"/>
            <ac:spMk id="9" creationId="{5B66AE9D-1201-475C-B3A8-B79259648A95}"/>
          </ac:spMkLst>
        </pc:spChg>
        <pc:spChg chg="mod">
          <ac:chgData name="Meara, Claire (GO-Science)" userId="569ffca0-d9a3-46e3-a60a-9a572709c384" providerId="ADAL" clId="{C6334233-6AA4-4F40-B7C1-45CA0F1DD68E}" dt="2022-03-28T10:55:47.350" v="1097" actId="2085"/>
          <ac:spMkLst>
            <pc:docMk/>
            <pc:sldMk cId="3430682615" sldId="262"/>
            <ac:spMk id="10" creationId="{A7460475-AE0C-4303-81CF-4CEFBF3EF65F}"/>
          </ac:spMkLst>
        </pc:spChg>
        <pc:spChg chg="mod">
          <ac:chgData name="Meara, Claire (GO-Science)" userId="569ffca0-d9a3-46e3-a60a-9a572709c384" providerId="ADAL" clId="{C6334233-6AA4-4F40-B7C1-45CA0F1DD68E}" dt="2022-03-28T10:55:47.350" v="1097" actId="2085"/>
          <ac:spMkLst>
            <pc:docMk/>
            <pc:sldMk cId="3430682615" sldId="262"/>
            <ac:spMk id="11" creationId="{F9ADA1B6-7421-4367-BD5C-BB12D879F244}"/>
          </ac:spMkLst>
        </pc:spChg>
        <pc:spChg chg="add mod">
          <ac:chgData name="Meara, Claire (GO-Science)" userId="569ffca0-d9a3-46e3-a60a-9a572709c384" providerId="ADAL" clId="{C6334233-6AA4-4F40-B7C1-45CA0F1DD68E}" dt="2022-03-28T14:53:12.206" v="2088" actId="14100"/>
          <ac:spMkLst>
            <pc:docMk/>
            <pc:sldMk cId="3430682615" sldId="262"/>
            <ac:spMk id="12" creationId="{526B9206-36A9-46EA-AE74-7E917988BEB1}"/>
          </ac:spMkLst>
        </pc:spChg>
      </pc:sldChg>
      <pc:sldChg chg="addSp delSp modSp add mod modNotesTx">
        <pc:chgData name="Meara, Claire (GO-Science)" userId="569ffca0-d9a3-46e3-a60a-9a572709c384" providerId="ADAL" clId="{C6334233-6AA4-4F40-B7C1-45CA0F1DD68E}" dt="2022-03-29T14:29:27.827" v="8363" actId="20577"/>
        <pc:sldMkLst>
          <pc:docMk/>
          <pc:sldMk cId="857831240" sldId="263"/>
        </pc:sldMkLst>
        <pc:spChg chg="mod">
          <ac:chgData name="Meara, Claire (GO-Science)" userId="569ffca0-d9a3-46e3-a60a-9a572709c384" providerId="ADAL" clId="{C6334233-6AA4-4F40-B7C1-45CA0F1DD68E}" dt="2022-03-28T15:00:18" v="2365" actId="1076"/>
          <ac:spMkLst>
            <pc:docMk/>
            <pc:sldMk cId="857831240" sldId="263"/>
            <ac:spMk id="2" creationId="{128B31D6-9116-41F7-975A-5F628F538850}"/>
          </ac:spMkLst>
        </pc:spChg>
        <pc:spChg chg="add del mod">
          <ac:chgData name="Meara, Claire (GO-Science)" userId="569ffca0-d9a3-46e3-a60a-9a572709c384" providerId="ADAL" clId="{C6334233-6AA4-4F40-B7C1-45CA0F1DD68E}" dt="2022-03-28T13:51:25.984" v="1947" actId="478"/>
          <ac:spMkLst>
            <pc:docMk/>
            <pc:sldMk cId="857831240" sldId="263"/>
            <ac:spMk id="3" creationId="{7DB12CB7-EE9A-4FBC-ADEE-899E60406A80}"/>
          </ac:spMkLst>
        </pc:spChg>
        <pc:spChg chg="add del mod">
          <ac:chgData name="Meara, Claire (GO-Science)" userId="569ffca0-d9a3-46e3-a60a-9a572709c384" providerId="ADAL" clId="{C6334233-6AA4-4F40-B7C1-45CA0F1DD68E}" dt="2022-03-28T11:00:12.730" v="1121" actId="478"/>
          <ac:spMkLst>
            <pc:docMk/>
            <pc:sldMk cId="857831240" sldId="263"/>
            <ac:spMk id="6" creationId="{F33B7D71-944E-4C10-8E83-36F05EB8D1D3}"/>
          </ac:spMkLst>
        </pc:spChg>
        <pc:spChg chg="add mod">
          <ac:chgData name="Meara, Claire (GO-Science)" userId="569ffca0-d9a3-46e3-a60a-9a572709c384" providerId="ADAL" clId="{C6334233-6AA4-4F40-B7C1-45CA0F1DD68E}" dt="2022-03-28T15:00:16.728" v="2364" actId="14100"/>
          <ac:spMkLst>
            <pc:docMk/>
            <pc:sldMk cId="857831240" sldId="263"/>
            <ac:spMk id="7" creationId="{447B016E-D30E-4D10-967F-D985C12C28AF}"/>
          </ac:spMkLst>
        </pc:spChg>
        <pc:spChg chg="del">
          <ac:chgData name="Meara, Claire (GO-Science)" userId="569ffca0-d9a3-46e3-a60a-9a572709c384" providerId="ADAL" clId="{C6334233-6AA4-4F40-B7C1-45CA0F1DD68E}" dt="2022-03-28T10:55:30.624" v="1095" actId="478"/>
          <ac:spMkLst>
            <pc:docMk/>
            <pc:sldMk cId="857831240" sldId="263"/>
            <ac:spMk id="8" creationId="{32D037BF-98FB-4920-995A-0BC868E85887}"/>
          </ac:spMkLst>
        </pc:spChg>
        <pc:spChg chg="del">
          <ac:chgData name="Meara, Claire (GO-Science)" userId="569ffca0-d9a3-46e3-a60a-9a572709c384" providerId="ADAL" clId="{C6334233-6AA4-4F40-B7C1-45CA0F1DD68E}" dt="2022-03-28T10:55:30.624" v="1095" actId="478"/>
          <ac:spMkLst>
            <pc:docMk/>
            <pc:sldMk cId="857831240" sldId="263"/>
            <ac:spMk id="9" creationId="{5B66AE9D-1201-475C-B3A8-B79259648A95}"/>
          </ac:spMkLst>
        </pc:spChg>
        <pc:spChg chg="del">
          <ac:chgData name="Meara, Claire (GO-Science)" userId="569ffca0-d9a3-46e3-a60a-9a572709c384" providerId="ADAL" clId="{C6334233-6AA4-4F40-B7C1-45CA0F1DD68E}" dt="2022-03-28T10:55:30.624" v="1095" actId="478"/>
          <ac:spMkLst>
            <pc:docMk/>
            <pc:sldMk cId="857831240" sldId="263"/>
            <ac:spMk id="10" creationId="{A7460475-AE0C-4303-81CF-4CEFBF3EF65F}"/>
          </ac:spMkLst>
        </pc:spChg>
        <pc:spChg chg="del">
          <ac:chgData name="Meara, Claire (GO-Science)" userId="569ffca0-d9a3-46e3-a60a-9a572709c384" providerId="ADAL" clId="{C6334233-6AA4-4F40-B7C1-45CA0F1DD68E}" dt="2022-03-28T10:55:30.624" v="1095" actId="478"/>
          <ac:spMkLst>
            <pc:docMk/>
            <pc:sldMk cId="857831240" sldId="263"/>
            <ac:spMk id="11" creationId="{F9ADA1B6-7421-4367-BD5C-BB12D879F244}"/>
          </ac:spMkLst>
        </pc:spChg>
        <pc:spChg chg="add mod">
          <ac:chgData name="Meara, Claire (GO-Science)" userId="569ffca0-d9a3-46e3-a60a-9a572709c384" providerId="ADAL" clId="{C6334233-6AA4-4F40-B7C1-45CA0F1DD68E}" dt="2022-03-29T11:24:28.369" v="2421" actId="6549"/>
          <ac:spMkLst>
            <pc:docMk/>
            <pc:sldMk cId="857831240" sldId="263"/>
            <ac:spMk id="12" creationId="{144B1BAA-A607-4B77-9945-2DCECD7B8579}"/>
          </ac:spMkLst>
        </pc:spChg>
        <pc:spChg chg="add del mod">
          <ac:chgData name="Meara, Claire (GO-Science)" userId="569ffca0-d9a3-46e3-a60a-9a572709c384" providerId="ADAL" clId="{C6334233-6AA4-4F40-B7C1-45CA0F1DD68E}" dt="2022-03-28T13:37:58.448" v="1139"/>
          <ac:spMkLst>
            <pc:docMk/>
            <pc:sldMk cId="857831240" sldId="263"/>
            <ac:spMk id="13" creationId="{0FD13C89-363D-4C9C-AB2B-1AB1AA595D88}"/>
          </ac:spMkLst>
        </pc:spChg>
        <pc:spChg chg="add del mod">
          <ac:chgData name="Meara, Claire (GO-Science)" userId="569ffca0-d9a3-46e3-a60a-9a572709c384" providerId="ADAL" clId="{C6334233-6AA4-4F40-B7C1-45CA0F1DD68E}" dt="2022-03-28T13:45:55.939" v="1549" actId="478"/>
          <ac:spMkLst>
            <pc:docMk/>
            <pc:sldMk cId="857831240" sldId="263"/>
            <ac:spMk id="15" creationId="{5EDCF95B-660C-4609-850E-EE5401BD0E1A}"/>
          </ac:spMkLst>
        </pc:spChg>
        <pc:spChg chg="add del mod">
          <ac:chgData name="Meara, Claire (GO-Science)" userId="569ffca0-d9a3-46e3-a60a-9a572709c384" providerId="ADAL" clId="{C6334233-6AA4-4F40-B7C1-45CA0F1DD68E}" dt="2022-03-28T13:43:06.605" v="1392" actId="478"/>
          <ac:spMkLst>
            <pc:docMk/>
            <pc:sldMk cId="857831240" sldId="263"/>
            <ac:spMk id="16" creationId="{07D2713D-3E0F-4FD3-8926-873DAFE864F3}"/>
          </ac:spMkLst>
        </pc:spChg>
        <pc:spChg chg="add mod">
          <ac:chgData name="Meara, Claire (GO-Science)" userId="569ffca0-d9a3-46e3-a60a-9a572709c384" providerId="ADAL" clId="{C6334233-6AA4-4F40-B7C1-45CA0F1DD68E}" dt="2022-03-28T16:24:05.364" v="2411" actId="20577"/>
          <ac:spMkLst>
            <pc:docMk/>
            <pc:sldMk cId="857831240" sldId="263"/>
            <ac:spMk id="17" creationId="{FBCED373-3069-4C11-9F14-2B23BBF4DA79}"/>
          </ac:spMkLst>
        </pc:spChg>
        <pc:spChg chg="add del mod">
          <ac:chgData name="Meara, Claire (GO-Science)" userId="569ffca0-d9a3-46e3-a60a-9a572709c384" providerId="ADAL" clId="{C6334233-6AA4-4F40-B7C1-45CA0F1DD68E}" dt="2022-03-28T13:51:28.538" v="1948" actId="478"/>
          <ac:spMkLst>
            <pc:docMk/>
            <pc:sldMk cId="857831240" sldId="263"/>
            <ac:spMk id="19" creationId="{498DD862-1922-4F21-AB6E-D0E1A56C555B}"/>
          </ac:spMkLst>
        </pc:spChg>
        <pc:picChg chg="del">
          <ac:chgData name="Meara, Claire (GO-Science)" userId="569ffca0-d9a3-46e3-a60a-9a572709c384" providerId="ADAL" clId="{C6334233-6AA4-4F40-B7C1-45CA0F1DD68E}" dt="2022-03-28T10:55:29.156" v="1094" actId="478"/>
          <ac:picMkLst>
            <pc:docMk/>
            <pc:sldMk cId="857831240" sldId="263"/>
            <ac:picMk id="5" creationId="{748F9BCC-A671-4694-B456-92EE8CCA64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133D7-2A80-438A-B646-8FB920C02530}" type="datetimeFigureOut">
              <a:rPr lang="en-GB" smtClean="0"/>
              <a:t>01/04/2022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40271-4098-4E01-8B28-16A2F5202A13}" type="slidenum">
              <a:rPr lang="en-GB" smtClean="0"/>
              <a:t>‹#›</a:t>
            </a:fld>
            <a:endParaRPr lang="en-GB"/>
          </a:p>
        </p:txBody>
      </p:sp>
    </p:spTree>
    <p:extLst>
      <p:ext uri="{BB962C8B-B14F-4D97-AF65-F5344CB8AC3E}">
        <p14:creationId xmlns:p14="http://schemas.microsoft.com/office/powerpoint/2010/main" val="32895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declaration-on-government-reform/declaration-on-government-refor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looking at GSE expertise and interchange. Presented by Claire Meara from the GSE Profession team in Go-Science, with panellists Dr Richard Burguete from the NPL, and Simon Brindle as Head of Policy Profession for Welsh Government.</a:t>
            </a:r>
          </a:p>
        </p:txBody>
      </p:sp>
      <p:sp>
        <p:nvSpPr>
          <p:cNvPr id="4" name="Slide Number Placeholder 3"/>
          <p:cNvSpPr>
            <a:spLocks noGrp="1"/>
          </p:cNvSpPr>
          <p:nvPr>
            <p:ph type="sldNum" sz="quarter" idx="5"/>
          </p:nvPr>
        </p:nvSpPr>
        <p:spPr/>
        <p:txBody>
          <a:bodyPr/>
          <a:lstStyle/>
          <a:p>
            <a:fld id="{1F340271-4098-4E01-8B28-16A2F5202A13}" type="slidenum">
              <a:rPr lang="en-GB" smtClean="0"/>
              <a:t>1</a:t>
            </a:fld>
            <a:endParaRPr lang="en-GB"/>
          </a:p>
        </p:txBody>
      </p:sp>
    </p:spTree>
    <p:extLst>
      <p:ext uri="{BB962C8B-B14F-4D97-AF65-F5344CB8AC3E}">
        <p14:creationId xmlns:p14="http://schemas.microsoft.com/office/powerpoint/2010/main" val="377046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we want to raise your awareness of the ongoing activities in the GSE Profession to develop better STEM knowledge exchange programs, these programs are designed to help you gain or maintain skills from working across and outside of government. By knowledge exchange programs, we mean a variety of options, including secondments, placements, fellowships, loans, and/or internships.</a:t>
            </a:r>
          </a:p>
          <a:p>
            <a:endParaRPr lang="en-GB" dirty="0"/>
          </a:p>
          <a:p>
            <a:r>
              <a:rPr lang="en-GB" dirty="0"/>
              <a:t>After going through our ongoing activities, we’re going to have a panel discussion where we will explore barriers to using and employing good STEM knowledge exchange programs, and explore how knowledge exchange programs could be used to embed STEM into policymaking teams. For a lively discussion, we’re hoping for lots of great questions from the audience, so shout out at the end!</a:t>
            </a:r>
          </a:p>
          <a:p>
            <a:endParaRPr lang="en-GB" dirty="0"/>
          </a:p>
          <a:p>
            <a:r>
              <a:rPr lang="en-GB" dirty="0"/>
              <a:t>We’re also hoping that you will all complete our post-session survey which will help capture what existing schemes you’re aware of and how they could be improved to help develop and embed STEM skills across government. </a:t>
            </a:r>
          </a:p>
        </p:txBody>
      </p:sp>
      <p:sp>
        <p:nvSpPr>
          <p:cNvPr id="4" name="Slide Number Placeholder 3"/>
          <p:cNvSpPr>
            <a:spLocks noGrp="1"/>
          </p:cNvSpPr>
          <p:nvPr>
            <p:ph type="sldNum" sz="quarter" idx="5"/>
          </p:nvPr>
        </p:nvSpPr>
        <p:spPr/>
        <p:txBody>
          <a:bodyPr/>
          <a:lstStyle/>
          <a:p>
            <a:fld id="{1F340271-4098-4E01-8B28-16A2F5202A13}" type="slidenum">
              <a:rPr lang="en-GB" smtClean="0"/>
              <a:t>2</a:t>
            </a:fld>
            <a:endParaRPr lang="en-GB"/>
          </a:p>
        </p:txBody>
      </p:sp>
    </p:spTree>
    <p:extLst>
      <p:ext uri="{BB962C8B-B14F-4D97-AF65-F5344CB8AC3E}">
        <p14:creationId xmlns:p14="http://schemas.microsoft.com/office/powerpoint/2010/main" val="331609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As part of the </a:t>
            </a:r>
            <a:r>
              <a:rPr lang="en-GB" sz="1800" b="0" i="0" u="sng" strike="noStrike" dirty="0">
                <a:solidFill>
                  <a:srgbClr val="0563C1"/>
                </a:solidFill>
                <a:effectLst/>
                <a:latin typeface="Calibri" panose="020F0502020204030204" pitchFamily="34" charset="0"/>
                <a:hlinkClick r:id="rId3"/>
              </a:rPr>
              <a:t>Declaration on Government Reform</a:t>
            </a:r>
            <a:r>
              <a:rPr lang="en-GB" sz="1800" b="0" i="0" dirty="0">
                <a:solidFill>
                  <a:srgbClr val="000000"/>
                </a:solidFill>
                <a:effectLst/>
                <a:latin typeface="Calibri" panose="020F0502020204030204" pitchFamily="34" charset="0"/>
              </a:rPr>
              <a:t>, Sir Patrick Vallance co-owns an action to review how to encourage specific high demand skills, particularly scientists and engineers to work within government. A key part of meeting this action, is reviewing and improving how we can enable movement and knowledge exchange scientists and engineers in and out of government.</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Considering these wider priorities, and from feedback from GSE members, better STEM knowledge exchange programs in and out of government is a key focus of the latest GSE Profession Strategy. We believe that effective knowledge exchange programs based on placing scientists and engineers in schemes related to either other technical areas, or in policy teams, really supports both strategic drivers in the GSE strategy. Both ensuring we embed science and engineering in government through informed policy and decision making, and also providing a way to build our diverse members’ capability by developing specialist and/or policy skills through working in different sectors covering government, academia and industry.</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The two specific themes from the strategy I’m going to talk about now are expertise and interchange. For both themes, I’m going to go through the current activity going on in the GSE profession and let you know of existing opportunities to get involved.</a:t>
            </a:r>
            <a:endParaRPr lang="en-GB" dirty="0"/>
          </a:p>
        </p:txBody>
      </p:sp>
      <p:sp>
        <p:nvSpPr>
          <p:cNvPr id="4" name="Slide Number Placeholder 3"/>
          <p:cNvSpPr>
            <a:spLocks noGrp="1"/>
          </p:cNvSpPr>
          <p:nvPr>
            <p:ph type="sldNum" sz="quarter" idx="5"/>
          </p:nvPr>
        </p:nvSpPr>
        <p:spPr/>
        <p:txBody>
          <a:bodyPr/>
          <a:lstStyle/>
          <a:p>
            <a:fld id="{1F340271-4098-4E01-8B28-16A2F5202A13}" type="slidenum">
              <a:rPr lang="en-GB" smtClean="0"/>
              <a:t>3</a:t>
            </a:fld>
            <a:endParaRPr lang="en-GB"/>
          </a:p>
        </p:txBody>
      </p:sp>
    </p:spTree>
    <p:extLst>
      <p:ext uri="{BB962C8B-B14F-4D97-AF65-F5344CB8AC3E}">
        <p14:creationId xmlns:p14="http://schemas.microsoft.com/office/powerpoint/2010/main" val="258510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think a key barrier to allowing scientists and engineers to be either embedded in policy teams, or to developing their technical skills in other sectors, is the highly complicated way we talk about our specialties!</a:t>
            </a:r>
          </a:p>
          <a:p>
            <a:endParaRPr lang="en-GB" dirty="0"/>
          </a:p>
          <a:p>
            <a:r>
              <a:rPr lang="en-GB" dirty="0"/>
              <a:t>Lots of different government departments, labs and teams all refer to capabilities, skills, specialisms as different things. Even universities don’t have a standard language for STEM skills so there is no current central way to talk about them. </a:t>
            </a:r>
          </a:p>
          <a:p>
            <a:endParaRPr lang="en-GB" dirty="0"/>
          </a:p>
          <a:p>
            <a:r>
              <a:rPr lang="en-GB" dirty="0"/>
              <a:t>The GSE Profession has recently done some work with Dstl fellows to try and develop an agreed central list of technical expertise. Our list was mapped across by Dstl fellows, to their own reference system (termed capability elements), and it was found to be successful. We are hoping to continue this exercise with public sector research establishments all across government, with Dstl as an example. We hope providing a transparent catalogue of how each organisation, or eventually departments, maps their own reference system to a central scheme, will allow people to more easily see how their expertise aligns to others across government. </a:t>
            </a:r>
          </a:p>
          <a:p>
            <a:endParaRPr lang="en-GB" dirty="0"/>
          </a:p>
          <a:p>
            <a:r>
              <a:rPr lang="en-GB" dirty="0"/>
              <a:t>We are also using this central list as a way to record expertise against, using the GSE skills assessment tool. The GSE skills assessment tool is an online tool where each GSE member gets their own account and can log in to store evidence against their technical skills. This is really helpful for personal development, but also allows us to see what areas of expertise our members have. </a:t>
            </a:r>
          </a:p>
          <a:p>
            <a:endParaRPr lang="en-GB" dirty="0"/>
          </a:p>
          <a:p>
            <a:r>
              <a:rPr lang="en-GB" dirty="0"/>
              <a:t>Our long term ambition is for all GSE members (if they are interested in gaining experience in other areas) to use this tool to noted down their areas of expertise. From there, representatives from each department will be able to see those who have noted their expertise and contact them should they receive an ask for a certain type of expertise.</a:t>
            </a:r>
          </a:p>
        </p:txBody>
      </p:sp>
      <p:sp>
        <p:nvSpPr>
          <p:cNvPr id="4" name="Slide Number Placeholder 3"/>
          <p:cNvSpPr>
            <a:spLocks noGrp="1"/>
          </p:cNvSpPr>
          <p:nvPr>
            <p:ph type="sldNum" sz="quarter" idx="5"/>
          </p:nvPr>
        </p:nvSpPr>
        <p:spPr/>
        <p:txBody>
          <a:bodyPr/>
          <a:lstStyle/>
          <a:p>
            <a:fld id="{1F340271-4098-4E01-8B28-16A2F5202A13}" type="slidenum">
              <a:rPr lang="en-GB" smtClean="0"/>
              <a:t>4</a:t>
            </a:fld>
            <a:endParaRPr lang="en-GB"/>
          </a:p>
        </p:txBody>
      </p:sp>
    </p:spTree>
    <p:extLst>
      <p:ext uri="{BB962C8B-B14F-4D97-AF65-F5344CB8AC3E}">
        <p14:creationId xmlns:p14="http://schemas.microsoft.com/office/powerpoint/2010/main" val="133373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provide better systems that will allow scientists and engineers to gain broad experience across different sectors, we have been reaching out across government, academia and industry through a wide-reaching survey. This survey has helped us understand people’s views on what STEM-related schemes currently exist, what works with them, what barriers exist, and what scientists and engineers would want from future schemes. </a:t>
            </a:r>
          </a:p>
          <a:p>
            <a:endParaRPr lang="en-GB" dirty="0"/>
          </a:p>
          <a:p>
            <a:r>
              <a:rPr lang="en-GB" dirty="0"/>
              <a:t>We want to use this evidence to build on our engagement with the government centre, who are looking at porosity, and trying to influence their work to ensure it is suitable for scientists and engineers. We are also aiming to harness this relationship to promote existing, working schemes more widely across government.</a:t>
            </a:r>
          </a:p>
          <a:p>
            <a:endParaRPr lang="en-GB" dirty="0"/>
          </a:p>
          <a:p>
            <a:r>
              <a:rPr lang="en-GB" dirty="0"/>
              <a:t>Finally, we want to use these findings to develop two types of knowledge exchange placements aimed at scientists and engineers: 1) placing people across different sectors in their area of technical interest in order to gain broader technical experience and learn about other sectors. 2) A scheme where scientists and engineers can be connected to, or embedded within, a policy-making team where they can develop communication, translating, and other related skills. This scheme will also help strengthen that use of expertise within policy.</a:t>
            </a:r>
          </a:p>
        </p:txBody>
      </p:sp>
      <p:sp>
        <p:nvSpPr>
          <p:cNvPr id="4" name="Slide Number Placeholder 3"/>
          <p:cNvSpPr>
            <a:spLocks noGrp="1"/>
          </p:cNvSpPr>
          <p:nvPr>
            <p:ph type="sldNum" sz="quarter" idx="5"/>
          </p:nvPr>
        </p:nvSpPr>
        <p:spPr/>
        <p:txBody>
          <a:bodyPr/>
          <a:lstStyle/>
          <a:p>
            <a:fld id="{1F340271-4098-4E01-8B28-16A2F5202A13}" type="slidenum">
              <a:rPr lang="en-GB" smtClean="0"/>
              <a:t>5</a:t>
            </a:fld>
            <a:endParaRPr lang="en-GB"/>
          </a:p>
        </p:txBody>
      </p:sp>
    </p:spTree>
    <p:extLst>
      <p:ext uri="{BB962C8B-B14F-4D97-AF65-F5344CB8AC3E}">
        <p14:creationId xmlns:p14="http://schemas.microsoft.com/office/powerpoint/2010/main" val="188255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scheme that already exists and fulfils the description of scheme 1) i.e. placing scientists and engineers in areas of technical interest across and outside of government is called STEM Futures.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scheme has 21 established partners across industry, academia, and the public sector as shown on the screen. It a</a:t>
            </a:r>
            <a:r>
              <a:rPr lang="en-GB" sz="1200" dirty="0">
                <a:solidFill>
                  <a:srgbClr val="000000"/>
                </a:solidFill>
                <a:effectLst/>
                <a:latin typeface="Arial" panose="020B0604020202020204" pitchFamily="34" charset="0"/>
                <a:ea typeface="Calibri" panose="020F0502020204030204" pitchFamily="34" charset="0"/>
              </a:rPr>
              <a:t>ims to support individuals working in STEM roles with the development of technical skills, knowledge and experience through on-the-job learning via placements supplemented by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rPr>
              <a:t>Placements and other learning experiences are based on the technical area of interest of the applicant. There are currently seven areas (termed technical hubs), covering: data, quantum, reliability, sensing, space, weapons, ordnance, munitions and explosives.</a:t>
            </a:r>
            <a:endParaRPr lang="en-GB" dirty="0"/>
          </a:p>
          <a:p>
            <a:endParaRPr lang="en-GB" dirty="0"/>
          </a:p>
          <a:p>
            <a:r>
              <a:rPr lang="en-GB" dirty="0"/>
              <a:t>STEM Futures was originally established and co-ordinated by Dstl, but this co-ordination role is moving over to the GSE Profession within Go-Science. The scheme has been an incredible success so far, and we are hoping to take it forward by engaging more partners, potentially establishing new technical hubs, and promoting it wider across government.</a:t>
            </a:r>
          </a:p>
        </p:txBody>
      </p:sp>
      <p:sp>
        <p:nvSpPr>
          <p:cNvPr id="4" name="Slide Number Placeholder 3"/>
          <p:cNvSpPr>
            <a:spLocks noGrp="1"/>
          </p:cNvSpPr>
          <p:nvPr>
            <p:ph type="sldNum" sz="quarter" idx="5"/>
          </p:nvPr>
        </p:nvSpPr>
        <p:spPr/>
        <p:txBody>
          <a:bodyPr/>
          <a:lstStyle/>
          <a:p>
            <a:fld id="{1F340271-4098-4E01-8B28-16A2F5202A13}" type="slidenum">
              <a:rPr lang="en-GB" smtClean="0"/>
              <a:t>6</a:t>
            </a:fld>
            <a:endParaRPr lang="en-GB"/>
          </a:p>
        </p:txBody>
      </p:sp>
    </p:spTree>
    <p:extLst>
      <p:ext uri="{BB962C8B-B14F-4D97-AF65-F5344CB8AC3E}">
        <p14:creationId xmlns:p14="http://schemas.microsoft.com/office/powerpoint/2010/main" val="66678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turning to the questions and answers portion of the session. We have two panellists for you to engage with, both with their own area of expertise. </a:t>
            </a:r>
          </a:p>
        </p:txBody>
      </p:sp>
      <p:sp>
        <p:nvSpPr>
          <p:cNvPr id="4" name="Slide Number Placeholder 3"/>
          <p:cNvSpPr>
            <a:spLocks noGrp="1"/>
          </p:cNvSpPr>
          <p:nvPr>
            <p:ph type="sldNum" sz="quarter" idx="5"/>
          </p:nvPr>
        </p:nvSpPr>
        <p:spPr/>
        <p:txBody>
          <a:bodyPr/>
          <a:lstStyle/>
          <a:p>
            <a:fld id="{1F340271-4098-4E01-8B28-16A2F5202A13}" type="slidenum">
              <a:rPr lang="en-GB" smtClean="0"/>
              <a:t>7</a:t>
            </a:fld>
            <a:endParaRPr lang="en-GB"/>
          </a:p>
        </p:txBody>
      </p:sp>
    </p:spTree>
    <p:extLst>
      <p:ext uri="{BB962C8B-B14F-4D97-AF65-F5344CB8AC3E}">
        <p14:creationId xmlns:p14="http://schemas.microsoft.com/office/powerpoint/2010/main" val="180924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attending our session today, we really appreciate your time. </a:t>
            </a:r>
          </a:p>
          <a:p>
            <a:endParaRPr lang="en-GB" dirty="0"/>
          </a:p>
          <a:p>
            <a:r>
              <a:rPr lang="en-GB" dirty="0"/>
              <a:t>To gain as much insight as possible into developing knowledge exchange programs that will really work for you, please do complete our post session evaluation survey!</a:t>
            </a:r>
          </a:p>
        </p:txBody>
      </p:sp>
      <p:sp>
        <p:nvSpPr>
          <p:cNvPr id="4" name="Slide Number Placeholder 3"/>
          <p:cNvSpPr>
            <a:spLocks noGrp="1"/>
          </p:cNvSpPr>
          <p:nvPr>
            <p:ph type="sldNum" sz="quarter" idx="5"/>
          </p:nvPr>
        </p:nvSpPr>
        <p:spPr/>
        <p:txBody>
          <a:bodyPr/>
          <a:lstStyle/>
          <a:p>
            <a:fld id="{1F340271-4098-4E01-8B28-16A2F5202A13}" type="slidenum">
              <a:rPr lang="en-GB" smtClean="0"/>
              <a:t>8</a:t>
            </a:fld>
            <a:endParaRPr lang="en-GB"/>
          </a:p>
        </p:txBody>
      </p:sp>
    </p:spTree>
    <p:extLst>
      <p:ext uri="{BB962C8B-B14F-4D97-AF65-F5344CB8AC3E}">
        <p14:creationId xmlns:p14="http://schemas.microsoft.com/office/powerpoint/2010/main" val="1419106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41A8-1802-434F-B3A6-AF8220890B21}"/>
              </a:ext>
            </a:extLst>
          </p:cNvPr>
          <p:cNvSpPr>
            <a:spLocks noGrp="1"/>
          </p:cNvSpPr>
          <p:nvPr>
            <p:ph type="ctrTitle"/>
          </p:nvPr>
        </p:nvSpPr>
        <p:spPr>
          <a:xfrm>
            <a:off x="838199" y="2604463"/>
            <a:ext cx="10594953" cy="190188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23CE4F2-F43E-4778-B5F4-018B9A07F8C6}"/>
              </a:ext>
            </a:extLst>
          </p:cNvPr>
          <p:cNvSpPr>
            <a:spLocks noGrp="1"/>
          </p:cNvSpPr>
          <p:nvPr>
            <p:ph type="subTitle" idx="1"/>
          </p:nvPr>
        </p:nvSpPr>
        <p:spPr>
          <a:xfrm>
            <a:off x="838199" y="4598418"/>
            <a:ext cx="10594953" cy="1329416"/>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E203F0-F474-43D9-BE5D-DA78629247F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01/04/2022</a:t>
            </a:fld>
            <a:endParaRPr lang="en-GB"/>
          </a:p>
        </p:txBody>
      </p:sp>
      <p:sp>
        <p:nvSpPr>
          <p:cNvPr id="5" name="Footer Placeholder 4">
            <a:extLst>
              <a:ext uri="{FF2B5EF4-FFF2-40B4-BE49-F238E27FC236}">
                <a16:creationId xmlns:a16="http://schemas.microsoft.com/office/drawing/2014/main" id="{EF3B6615-F96C-44DF-90EF-4F508288A8C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796A62A6-04AD-488B-B180-10DCAB373CC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pic>
        <p:nvPicPr>
          <p:cNvPr id="7" name="Picture 6" descr="A picture containing graphical user interface&#10;&#10;Description automatically generated">
            <a:extLst>
              <a:ext uri="{FF2B5EF4-FFF2-40B4-BE49-F238E27FC236}">
                <a16:creationId xmlns:a16="http://schemas.microsoft.com/office/drawing/2014/main" id="{BCBB7A7A-BD50-4E24-91E1-CCD7D4793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595" y="5550235"/>
            <a:ext cx="1521405" cy="1521405"/>
          </a:xfrm>
          <a:prstGeom prst="rect">
            <a:avLst/>
          </a:prstGeom>
        </p:spPr>
      </p:pic>
      <p:pic>
        <p:nvPicPr>
          <p:cNvPr id="10" name="Picture 9" descr="A screenshot of a computer&#10;&#10;Description automatically generated with low confidence">
            <a:extLst>
              <a:ext uri="{FF2B5EF4-FFF2-40B4-BE49-F238E27FC236}">
                <a16:creationId xmlns:a16="http://schemas.microsoft.com/office/drawing/2014/main" id="{247D4A59-5090-4A1F-B420-1FD85D027E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3422" y="300537"/>
            <a:ext cx="7405156" cy="1875410"/>
          </a:xfrm>
          <a:prstGeom prst="rect">
            <a:avLst/>
          </a:prstGeom>
        </p:spPr>
      </p:pic>
    </p:spTree>
    <p:extLst>
      <p:ext uri="{BB962C8B-B14F-4D97-AF65-F5344CB8AC3E}">
        <p14:creationId xmlns:p14="http://schemas.microsoft.com/office/powerpoint/2010/main" val="245655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10C3-C8ED-41F7-BEE2-2AFE1CFB0EDF}"/>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6669EC-2442-4636-A1BD-DCF66C260A18}"/>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E4BC71-00C6-458B-9BE1-2B05F2BF6ECA}"/>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01/04/2022</a:t>
            </a:fld>
            <a:endParaRPr lang="en-GB"/>
          </a:p>
        </p:txBody>
      </p:sp>
      <p:sp>
        <p:nvSpPr>
          <p:cNvPr id="5" name="Footer Placeholder 4">
            <a:extLst>
              <a:ext uri="{FF2B5EF4-FFF2-40B4-BE49-F238E27FC236}">
                <a16:creationId xmlns:a16="http://schemas.microsoft.com/office/drawing/2014/main" id="{D56E8418-7A0C-4300-B22B-11C32CD79D1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6B5DFAFB-AF4A-4D34-B8C4-85E2A2337031}"/>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258574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C5A1D9-7567-42D9-BB0D-2A3D6FC2ED77}"/>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049CA6-0BF4-4B89-A0CF-F72F625EDD5B}"/>
              </a:ext>
            </a:extLst>
          </p:cNvPr>
          <p:cNvSpPr>
            <a:spLocks noGrp="1"/>
          </p:cNvSpPr>
          <p:nvPr>
            <p:ph type="body" orient="vert" idx="1"/>
          </p:nvPr>
        </p:nvSpPr>
        <p:spPr>
          <a:xfrm>
            <a:off x="945930" y="365125"/>
            <a:ext cx="7626569"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3E1D4-41FF-4161-B92D-62D9BD18AF18}"/>
              </a:ext>
            </a:extLst>
          </p:cNvPr>
          <p:cNvSpPr>
            <a:spLocks noGrp="1"/>
          </p:cNvSpPr>
          <p:nvPr>
            <p:ph type="dt" sz="half" idx="10"/>
          </p:nvPr>
        </p:nvSpPr>
        <p:spPr>
          <a:xfrm>
            <a:off x="945930" y="6356350"/>
            <a:ext cx="2635470" cy="365125"/>
          </a:xfrm>
        </p:spPr>
        <p:txBody>
          <a:bodyPr/>
          <a:lstStyle/>
          <a:p>
            <a:fld id="{1E8D7867-715C-49AF-AE72-606863ABD566}" type="datetimeFigureOut">
              <a:rPr lang="en-GB" smtClean="0"/>
              <a:t>01/04/2022</a:t>
            </a:fld>
            <a:endParaRPr lang="en-GB"/>
          </a:p>
        </p:txBody>
      </p:sp>
      <p:sp>
        <p:nvSpPr>
          <p:cNvPr id="5" name="Footer Placeholder 4">
            <a:extLst>
              <a:ext uri="{FF2B5EF4-FFF2-40B4-BE49-F238E27FC236}">
                <a16:creationId xmlns:a16="http://schemas.microsoft.com/office/drawing/2014/main" id="{0F802C6F-551B-49E6-981A-9739DC6AC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CAC3A-7AA3-4624-A9EB-761ADD367250}"/>
              </a:ext>
            </a:extLst>
          </p:cNvPr>
          <p:cNvSpPr>
            <a:spLocks noGrp="1"/>
          </p:cNvSpPr>
          <p:nvPr>
            <p:ph type="sldNum" sz="quarter" idx="12"/>
          </p:nvPr>
        </p:nvSpPr>
        <p:spPr/>
        <p:txBody>
          <a:bodyPr/>
          <a:lstStyle/>
          <a:p>
            <a:fld id="{0D9CACEE-588E-468A-BF89-7E8D8F02E146}" type="slidenum">
              <a:rPr lang="en-GB" smtClean="0"/>
              <a:t>‹#›</a:t>
            </a:fld>
            <a:endParaRPr lang="en-GB"/>
          </a:p>
        </p:txBody>
      </p:sp>
    </p:spTree>
    <p:extLst>
      <p:ext uri="{BB962C8B-B14F-4D97-AF65-F5344CB8AC3E}">
        <p14:creationId xmlns:p14="http://schemas.microsoft.com/office/powerpoint/2010/main" val="213746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437BB-618E-48DD-9E41-CCBF2620962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993F53-9D7D-411B-999D-6AC98AE82D17}"/>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368D61-E0F2-492A-B292-BDD3B4C92E0D}"/>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01/04/2022</a:t>
            </a:fld>
            <a:endParaRPr lang="en-GB"/>
          </a:p>
        </p:txBody>
      </p:sp>
      <p:sp>
        <p:nvSpPr>
          <p:cNvPr id="5" name="Footer Placeholder 4">
            <a:extLst>
              <a:ext uri="{FF2B5EF4-FFF2-40B4-BE49-F238E27FC236}">
                <a16:creationId xmlns:a16="http://schemas.microsoft.com/office/drawing/2014/main" id="{DF14FCD7-99C7-4C74-8925-940F1B219C4C}"/>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44580A00-E48A-47D3-A1FA-9A1695992A0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245626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E0DD-B4EE-4594-9960-E47E744E67EE}"/>
              </a:ext>
            </a:extLst>
          </p:cNvPr>
          <p:cNvSpPr>
            <a:spLocks noGrp="1"/>
          </p:cNvSpPr>
          <p:nvPr>
            <p:ph type="title"/>
          </p:nvPr>
        </p:nvSpPr>
        <p:spPr>
          <a:xfrm>
            <a:off x="838200" y="2742565"/>
            <a:ext cx="10515600" cy="2185035"/>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F7D70E-16A7-4E33-8D6A-C2ED40BED20D}"/>
              </a:ext>
            </a:extLst>
          </p:cNvPr>
          <p:cNvSpPr>
            <a:spLocks noGrp="1"/>
          </p:cNvSpPr>
          <p:nvPr>
            <p:ph type="body" idx="1"/>
          </p:nvPr>
        </p:nvSpPr>
        <p:spPr>
          <a:xfrm>
            <a:off x="838200" y="4954588"/>
            <a:ext cx="10515600" cy="1149185"/>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3E811-F1BB-4BCE-AC8F-2C2D08116D8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01/04/2022</a:t>
            </a:fld>
            <a:endParaRPr lang="en-GB"/>
          </a:p>
        </p:txBody>
      </p:sp>
      <p:sp>
        <p:nvSpPr>
          <p:cNvPr id="5" name="Footer Placeholder 4">
            <a:extLst>
              <a:ext uri="{FF2B5EF4-FFF2-40B4-BE49-F238E27FC236}">
                <a16:creationId xmlns:a16="http://schemas.microsoft.com/office/drawing/2014/main" id="{7EF589EE-7052-4314-AE8A-9E1FC5607FA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0B552AB7-82BD-46DC-9120-218AD3034446}"/>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pic>
        <p:nvPicPr>
          <p:cNvPr id="9" name="Picture 8" descr="A screenshot of a computer&#10;&#10;Description automatically generated with low confidence">
            <a:extLst>
              <a:ext uri="{FF2B5EF4-FFF2-40B4-BE49-F238E27FC236}">
                <a16:creationId xmlns:a16="http://schemas.microsoft.com/office/drawing/2014/main" id="{E1D43533-BD19-442D-AD5C-99ACE9BD9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3422" y="672603"/>
            <a:ext cx="7405156" cy="1875410"/>
          </a:xfrm>
          <a:prstGeom prst="rect">
            <a:avLst/>
          </a:prstGeom>
        </p:spPr>
      </p:pic>
    </p:spTree>
    <p:extLst>
      <p:ext uri="{BB962C8B-B14F-4D97-AF65-F5344CB8AC3E}">
        <p14:creationId xmlns:p14="http://schemas.microsoft.com/office/powerpoint/2010/main" val="46024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2945-6B6E-4FA3-A425-C99CE2042D90}"/>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28F047-9924-4D1A-8012-D4A94B8C297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529C8B-4C9E-4ECD-A22D-6C94072C0399}"/>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C0D16D-F4CE-4836-BDC3-29BD6F220FA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01/04/2022</a:t>
            </a:fld>
            <a:endParaRPr lang="en-GB"/>
          </a:p>
        </p:txBody>
      </p:sp>
      <p:sp>
        <p:nvSpPr>
          <p:cNvPr id="6" name="Footer Placeholder 5">
            <a:extLst>
              <a:ext uri="{FF2B5EF4-FFF2-40B4-BE49-F238E27FC236}">
                <a16:creationId xmlns:a16="http://schemas.microsoft.com/office/drawing/2014/main" id="{4B018AFD-9476-4148-840E-4D5819C8829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6D8C2708-ADEB-4232-A3DF-D3A2AD78E39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363093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DC17-DAAE-4DB1-99AD-9490AD501AF4}"/>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4750AA-6845-40E7-BF3A-00DC92338EEA}"/>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46B96-D21B-449C-8126-971A7380A883}"/>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055409-BD35-4CD2-9664-730F7F6D771E}"/>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FDFA8E-72CD-41C1-885C-2150215C1370}"/>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753505-A5B2-4DF0-94E9-B0BAA19B68F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01/04/2022</a:t>
            </a:fld>
            <a:endParaRPr lang="en-GB"/>
          </a:p>
        </p:txBody>
      </p:sp>
      <p:sp>
        <p:nvSpPr>
          <p:cNvPr id="8" name="Footer Placeholder 7">
            <a:extLst>
              <a:ext uri="{FF2B5EF4-FFF2-40B4-BE49-F238E27FC236}">
                <a16:creationId xmlns:a16="http://schemas.microsoft.com/office/drawing/2014/main" id="{CC5B3BA8-76B7-45F5-9E80-705E4725854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9" name="Slide Number Placeholder 8">
            <a:extLst>
              <a:ext uri="{FF2B5EF4-FFF2-40B4-BE49-F238E27FC236}">
                <a16:creationId xmlns:a16="http://schemas.microsoft.com/office/drawing/2014/main" id="{FF9247EE-74A4-49B1-BFF5-243540F422B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29485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4EEB-10C1-4E0F-B2E8-5959FD3E64B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98936C9-EF4F-40CF-804C-26D2ED8068D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01/04/2022</a:t>
            </a:fld>
            <a:endParaRPr lang="en-GB"/>
          </a:p>
        </p:txBody>
      </p:sp>
      <p:sp>
        <p:nvSpPr>
          <p:cNvPr id="4" name="Footer Placeholder 3">
            <a:extLst>
              <a:ext uri="{FF2B5EF4-FFF2-40B4-BE49-F238E27FC236}">
                <a16:creationId xmlns:a16="http://schemas.microsoft.com/office/drawing/2014/main" id="{EE423E1B-32FF-464B-8EAA-AD9860A78DF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1D6F6674-0B7B-4D8D-8B34-729BF870A68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254184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50134-F9BF-4D18-9CD5-9E9049E03DA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01/04/2022</a:t>
            </a:fld>
            <a:endParaRPr lang="en-GB"/>
          </a:p>
        </p:txBody>
      </p:sp>
      <p:sp>
        <p:nvSpPr>
          <p:cNvPr id="3" name="Footer Placeholder 2">
            <a:extLst>
              <a:ext uri="{FF2B5EF4-FFF2-40B4-BE49-F238E27FC236}">
                <a16:creationId xmlns:a16="http://schemas.microsoft.com/office/drawing/2014/main" id="{AAAB6AA9-F57F-4B6C-AA0E-FAE0A7148F0D}"/>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4" name="Slide Number Placeholder 3">
            <a:extLst>
              <a:ext uri="{FF2B5EF4-FFF2-40B4-BE49-F238E27FC236}">
                <a16:creationId xmlns:a16="http://schemas.microsoft.com/office/drawing/2014/main" id="{01921976-C232-48A4-994E-1BA8344A19A1}"/>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58409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097C-F6C2-4082-9F92-64AB41B5836B}"/>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BDD5DE-CC37-460F-9A18-2161EDB573F0}"/>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1F69B9-32C1-4C52-9E65-54A7E7914A16}"/>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4087B-EE98-4428-8D46-A114FE82A5A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01/04/2022</a:t>
            </a:fld>
            <a:endParaRPr lang="en-GB"/>
          </a:p>
        </p:txBody>
      </p:sp>
      <p:sp>
        <p:nvSpPr>
          <p:cNvPr id="6" name="Footer Placeholder 5">
            <a:extLst>
              <a:ext uri="{FF2B5EF4-FFF2-40B4-BE49-F238E27FC236}">
                <a16:creationId xmlns:a16="http://schemas.microsoft.com/office/drawing/2014/main" id="{FCAC8F28-2C7E-4C6F-A71F-43B000FF36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D108329C-B3F8-41E6-BC38-AC2FB176983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131296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A8AD-38DE-4A73-9633-3DC15F44347E}"/>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4E81E0-6A54-4992-B53F-4441F204DE50}"/>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A85AA4-8A06-443E-8B23-B9260270A22D}"/>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BD027-5041-4657-A1C2-0A3F6D87C2A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01/04/2022</a:t>
            </a:fld>
            <a:endParaRPr lang="en-GB"/>
          </a:p>
        </p:txBody>
      </p:sp>
      <p:sp>
        <p:nvSpPr>
          <p:cNvPr id="6" name="Footer Placeholder 5">
            <a:extLst>
              <a:ext uri="{FF2B5EF4-FFF2-40B4-BE49-F238E27FC236}">
                <a16:creationId xmlns:a16="http://schemas.microsoft.com/office/drawing/2014/main" id="{2405D95B-AD71-418F-A087-EE1FB0CFA2E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6A1721E5-34C9-43D5-BEB9-9A72CB8009F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427212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C48676-A6B6-4440-8951-9AE2CFE97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62CF22-9637-4849-A64D-988E8A31C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0354FE-0CB7-4C34-97A1-33ECFDDE9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D7867-715C-49AF-AE72-606863ABD566}" type="datetimeFigureOut">
              <a:rPr lang="en-GB" smtClean="0"/>
              <a:t>01/04/2022</a:t>
            </a:fld>
            <a:endParaRPr lang="en-GB"/>
          </a:p>
        </p:txBody>
      </p:sp>
      <p:sp>
        <p:nvSpPr>
          <p:cNvPr id="5" name="Footer Placeholder 4">
            <a:extLst>
              <a:ext uri="{FF2B5EF4-FFF2-40B4-BE49-F238E27FC236}">
                <a16:creationId xmlns:a16="http://schemas.microsoft.com/office/drawing/2014/main" id="{77D31331-6908-45A5-8676-D8655111C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F43474-0048-4985-B9DD-B478B08C75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CACEE-588E-468A-BF89-7E8D8F02E146}" type="slidenum">
              <a:rPr lang="en-GB" smtClean="0"/>
              <a:t>‹#›</a:t>
            </a:fld>
            <a:endParaRPr lang="en-GB"/>
          </a:p>
        </p:txBody>
      </p:sp>
      <p:pic>
        <p:nvPicPr>
          <p:cNvPr id="7" name="Picture 6" descr="A picture containing graphical user interface&#10;&#10;Description automatically generated">
            <a:extLst>
              <a:ext uri="{FF2B5EF4-FFF2-40B4-BE49-F238E27FC236}">
                <a16:creationId xmlns:a16="http://schemas.microsoft.com/office/drawing/2014/main" id="{0AD764BD-9DFF-46E2-BB37-8581B23F5E3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70595" y="5550235"/>
            <a:ext cx="1521405" cy="1521405"/>
          </a:xfrm>
          <a:prstGeom prst="rect">
            <a:avLst/>
          </a:prstGeom>
        </p:spPr>
      </p:pic>
    </p:spTree>
    <p:extLst>
      <p:ext uri="{BB962C8B-B14F-4D97-AF65-F5344CB8AC3E}">
        <p14:creationId xmlns:p14="http://schemas.microsoft.com/office/powerpoint/2010/main" val="22389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E119-8B66-47F1-91F0-086CC271BE85}"/>
              </a:ext>
            </a:extLst>
          </p:cNvPr>
          <p:cNvSpPr>
            <a:spLocks noGrp="1"/>
          </p:cNvSpPr>
          <p:nvPr>
            <p:ph type="ctrTitle"/>
          </p:nvPr>
        </p:nvSpPr>
        <p:spPr/>
        <p:txBody>
          <a:bodyPr/>
          <a:lstStyle/>
          <a:p>
            <a:r>
              <a:rPr lang="en-GB" dirty="0"/>
              <a:t>Looking at GSE expertise &amp; interchange</a:t>
            </a:r>
          </a:p>
        </p:txBody>
      </p:sp>
      <p:sp>
        <p:nvSpPr>
          <p:cNvPr id="3" name="Subtitle 2">
            <a:extLst>
              <a:ext uri="{FF2B5EF4-FFF2-40B4-BE49-F238E27FC236}">
                <a16:creationId xmlns:a16="http://schemas.microsoft.com/office/drawing/2014/main" id="{3ADD20B1-C2E2-424B-8D52-CC134D529224}"/>
              </a:ext>
            </a:extLst>
          </p:cNvPr>
          <p:cNvSpPr>
            <a:spLocks noGrp="1"/>
          </p:cNvSpPr>
          <p:nvPr>
            <p:ph type="subTitle" idx="1"/>
          </p:nvPr>
        </p:nvSpPr>
        <p:spPr/>
        <p:txBody>
          <a:bodyPr>
            <a:normAutofit/>
          </a:bodyPr>
          <a:lstStyle/>
          <a:p>
            <a:r>
              <a:rPr lang="en-GB" dirty="0"/>
              <a:t>Claire Meara (Go-Science)</a:t>
            </a:r>
            <a:br>
              <a:rPr lang="en-GB" dirty="0"/>
            </a:br>
            <a:r>
              <a:rPr lang="en-GB" dirty="0"/>
              <a:t>Dr Richard Burguete (National Physical Laboratory)</a:t>
            </a:r>
            <a:br>
              <a:rPr lang="en-GB" dirty="0"/>
            </a:br>
            <a:r>
              <a:rPr lang="en-GB" dirty="0"/>
              <a:t>Simon Brindle (Gov Wales) </a:t>
            </a:r>
          </a:p>
        </p:txBody>
      </p:sp>
    </p:spTree>
    <p:extLst>
      <p:ext uri="{BB962C8B-B14F-4D97-AF65-F5344CB8AC3E}">
        <p14:creationId xmlns:p14="http://schemas.microsoft.com/office/powerpoint/2010/main" val="331597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31D6-9116-41F7-975A-5F628F538850}"/>
              </a:ext>
            </a:extLst>
          </p:cNvPr>
          <p:cNvSpPr>
            <a:spLocks noGrp="1"/>
          </p:cNvSpPr>
          <p:nvPr>
            <p:ph type="title"/>
          </p:nvPr>
        </p:nvSpPr>
        <p:spPr/>
        <p:txBody>
          <a:bodyPr/>
          <a:lstStyle/>
          <a:p>
            <a:r>
              <a:rPr lang="en-GB" dirty="0"/>
              <a:t>Session objectives</a:t>
            </a:r>
          </a:p>
        </p:txBody>
      </p:sp>
      <p:grpSp>
        <p:nvGrpSpPr>
          <p:cNvPr id="3" name="Group 2">
            <a:extLst>
              <a:ext uri="{FF2B5EF4-FFF2-40B4-BE49-F238E27FC236}">
                <a16:creationId xmlns:a16="http://schemas.microsoft.com/office/drawing/2014/main" id="{7C78D58E-A2FC-40F2-AFAF-4655FA802BE5}"/>
              </a:ext>
            </a:extLst>
          </p:cNvPr>
          <p:cNvGrpSpPr/>
          <p:nvPr/>
        </p:nvGrpSpPr>
        <p:grpSpPr>
          <a:xfrm>
            <a:off x="1618314" y="1598635"/>
            <a:ext cx="8955372" cy="4132342"/>
            <a:chOff x="1521285" y="1690688"/>
            <a:chExt cx="8955372" cy="4132342"/>
          </a:xfrm>
        </p:grpSpPr>
        <p:sp>
          <p:nvSpPr>
            <p:cNvPr id="4" name="Rectangle 3">
              <a:extLst>
                <a:ext uri="{FF2B5EF4-FFF2-40B4-BE49-F238E27FC236}">
                  <a16:creationId xmlns:a16="http://schemas.microsoft.com/office/drawing/2014/main" id="{9DF2BBD1-1FC5-4A63-8687-546E2158283E}"/>
                </a:ext>
              </a:extLst>
            </p:cNvPr>
            <p:cNvSpPr/>
            <p:nvPr/>
          </p:nvSpPr>
          <p:spPr>
            <a:xfrm>
              <a:off x="2239886" y="2502525"/>
              <a:ext cx="8236771" cy="3320505"/>
            </a:xfrm>
            <a:prstGeom prst="rect">
              <a:avLst/>
            </a:prstGeom>
            <a:solidFill>
              <a:srgbClr val="34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BAB7D12-1B44-45FC-9E49-A4452C3A12DB}"/>
                </a:ext>
              </a:extLst>
            </p:cNvPr>
            <p:cNvSpPr/>
            <p:nvPr/>
          </p:nvSpPr>
          <p:spPr>
            <a:xfrm>
              <a:off x="1521285" y="1690688"/>
              <a:ext cx="8233966" cy="3402950"/>
            </a:xfrm>
            <a:prstGeom prst="rect">
              <a:avLst/>
            </a:prstGeom>
            <a:solidFill>
              <a:srgbClr val="D5C3E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05000"/>
                </a:lnSpc>
                <a:buFont typeface="Wingdings" panose="05000000000000000000" pitchFamily="2" charset="2"/>
                <a:buChar char="Ø"/>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Raise awareness of </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GSE activities related to improving STEM knowledge exchange programs to support development.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5000"/>
                </a:lnSpc>
                <a:buFont typeface="Wingdings" panose="05000000000000000000" pitchFamily="2" charset="2"/>
                <a:buChar char="Ø"/>
              </a:pP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5000"/>
                </a:lnSpc>
                <a:buFont typeface="Wingdings" panose="05000000000000000000" pitchFamily="2" charset="2"/>
                <a:buChar char="Ø"/>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Through panel discussion:</a:t>
              </a:r>
            </a:p>
            <a:p>
              <a:pPr marL="800100" lvl="1" indent="-342900">
                <a:lnSpc>
                  <a:spcPct val="105000"/>
                </a:lnSpc>
                <a:buFont typeface="Wingdings" panose="05000000000000000000" pitchFamily="2" charset="2"/>
                <a:buChar char="Ø"/>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e</a:t>
              </a: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xplore barriers to </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knowledge exchange programs, and </a:t>
              </a:r>
            </a:p>
            <a:p>
              <a:pPr marL="800100" lvl="1" indent="-342900">
                <a:lnSpc>
                  <a:spcPct val="105000"/>
                </a:lnSpc>
                <a:buFont typeface="Wingdings" panose="05000000000000000000" pitchFamily="2" charset="2"/>
                <a:buChar char="Ø"/>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e</a:t>
              </a: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xplore how we could use knowledge </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exchange programs to embed STEM into </a:t>
              </a: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policy. </a:t>
              </a:r>
            </a:p>
            <a:p>
              <a:pPr marL="342900" indent="-342900">
                <a:lnSpc>
                  <a:spcPct val="105000"/>
                </a:lnSpc>
                <a:buFont typeface="Wingdings" panose="05000000000000000000" pitchFamily="2" charset="2"/>
                <a:buChar char="Ø"/>
              </a:pP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Ø"/>
              </a:pPr>
              <a:r>
                <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Gather your views and awareness of existing schemes through our post-session questionnaire. </a:t>
              </a:r>
            </a:p>
            <a:p>
              <a:pPr marL="342900" indent="-342900">
                <a:lnSpc>
                  <a:spcPct val="105000"/>
                </a:lnSpc>
                <a:buFont typeface="Wingdings" panose="05000000000000000000" pitchFamily="2" charset="2"/>
                <a:buChar char="Ø"/>
              </a:pP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20143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31D6-9116-41F7-975A-5F628F538850}"/>
              </a:ext>
            </a:extLst>
          </p:cNvPr>
          <p:cNvSpPr>
            <a:spLocks noGrp="1"/>
          </p:cNvSpPr>
          <p:nvPr>
            <p:ph type="title"/>
          </p:nvPr>
        </p:nvSpPr>
        <p:spPr/>
        <p:txBody>
          <a:bodyPr/>
          <a:lstStyle/>
          <a:p>
            <a:r>
              <a:rPr lang="en-GB" dirty="0"/>
              <a:t>Our motivation – GSE strategy</a:t>
            </a:r>
          </a:p>
        </p:txBody>
      </p:sp>
      <p:sp>
        <p:nvSpPr>
          <p:cNvPr id="3" name="Content Placeholder 2">
            <a:extLst>
              <a:ext uri="{FF2B5EF4-FFF2-40B4-BE49-F238E27FC236}">
                <a16:creationId xmlns:a16="http://schemas.microsoft.com/office/drawing/2014/main" id="{7DB12CB7-EE9A-4FBC-ADEE-899E60406A80}"/>
              </a:ext>
            </a:extLst>
          </p:cNvPr>
          <p:cNvSpPr>
            <a:spLocks noGrp="1"/>
          </p:cNvSpPr>
          <p:nvPr>
            <p:ph idx="1"/>
          </p:nvPr>
        </p:nvSpPr>
        <p:spPr>
          <a:xfrm>
            <a:off x="6708968" y="1825625"/>
            <a:ext cx="4644832" cy="4340594"/>
          </a:xfrm>
        </p:spPr>
        <p:txBody>
          <a:bodyPr>
            <a:normAutofit/>
          </a:bodyPr>
          <a:lstStyle/>
          <a:p>
            <a:pPr>
              <a:lnSpc>
                <a:spcPct val="105000"/>
              </a:lnSpc>
              <a:buFont typeface="Wingdings" panose="05000000000000000000" pitchFamily="2" charset="2"/>
              <a:buChar char="Ø"/>
            </a:pPr>
            <a:r>
              <a:rPr lang="en-GB" sz="1800" dirty="0">
                <a:solidFill>
                  <a:srgbClr val="000000"/>
                </a:solidFill>
                <a:ea typeface="Calibri" panose="020F0502020204030204" pitchFamily="34" charset="0"/>
              </a:rPr>
              <a:t>An action in government reform is on encouraging high demand skills within government. A key part of this is enabling movement in and outside of government. </a:t>
            </a:r>
          </a:p>
          <a:p>
            <a:pPr>
              <a:lnSpc>
                <a:spcPct val="105000"/>
              </a:lnSpc>
              <a:buFont typeface="Wingdings" panose="05000000000000000000" pitchFamily="2" charset="2"/>
              <a:buChar char="Ø"/>
            </a:pPr>
            <a:endParaRPr lang="en-GB" sz="1800" dirty="0">
              <a:solidFill>
                <a:srgbClr val="000000"/>
              </a:solidFill>
              <a:ea typeface="Calibri" panose="020F0502020204030204" pitchFamily="34" charset="0"/>
            </a:endParaRPr>
          </a:p>
          <a:p>
            <a:pPr>
              <a:lnSpc>
                <a:spcPct val="105000"/>
              </a:lnSpc>
              <a:buFont typeface="Wingdings" panose="05000000000000000000" pitchFamily="2" charset="2"/>
              <a:buChar char="Ø"/>
            </a:pPr>
            <a:r>
              <a:rPr lang="en-GB" sz="1800" dirty="0">
                <a:solidFill>
                  <a:srgbClr val="000000"/>
                </a:solidFill>
                <a:ea typeface="Calibri" panose="020F0502020204030204" pitchFamily="34" charset="0"/>
              </a:rPr>
              <a:t>Better knowledge exchange schemes meets both strategic drivers in the latest GSE Profession Strategy. </a:t>
            </a:r>
          </a:p>
          <a:p>
            <a:pPr>
              <a:lnSpc>
                <a:spcPct val="105000"/>
              </a:lnSpc>
              <a:buFont typeface="Wingdings" panose="05000000000000000000" pitchFamily="2" charset="2"/>
              <a:buChar char="Ø"/>
            </a:pPr>
            <a:endParaRPr lang="en-GB" sz="1800" dirty="0">
              <a:effectLst/>
              <a:ea typeface="Calibri" panose="020F0502020204030204" pitchFamily="34" charset="0"/>
            </a:endParaRPr>
          </a:p>
          <a:p>
            <a:pPr>
              <a:lnSpc>
                <a:spcPct val="105000"/>
              </a:lnSpc>
              <a:buFont typeface="Wingdings" panose="05000000000000000000" pitchFamily="2" charset="2"/>
              <a:buChar char="Ø"/>
            </a:pPr>
            <a:r>
              <a:rPr lang="en-GB" sz="1800" dirty="0">
                <a:solidFill>
                  <a:srgbClr val="000000"/>
                </a:solidFill>
                <a:effectLst/>
                <a:ea typeface="Calibri" panose="020F0502020204030204" pitchFamily="34" charset="0"/>
              </a:rPr>
              <a:t>We look at this from two angles: expertise and interchange. </a:t>
            </a:r>
            <a:endParaRPr lang="en-GB" sz="1800" dirty="0">
              <a:effectLst/>
              <a:ea typeface="Calibri" panose="020F0502020204030204" pitchFamily="34" charset="0"/>
            </a:endParaRPr>
          </a:p>
        </p:txBody>
      </p:sp>
      <p:pic>
        <p:nvPicPr>
          <p:cNvPr id="5" name="Picture 4" descr="Text&#10;&#10;Description automatically generated">
            <a:extLst>
              <a:ext uri="{FF2B5EF4-FFF2-40B4-BE49-F238E27FC236}">
                <a16:creationId xmlns:a16="http://schemas.microsoft.com/office/drawing/2014/main" id="{748F9BCC-A671-4694-B456-92EE8CCA64F4}"/>
              </a:ext>
            </a:extLst>
          </p:cNvPr>
          <p:cNvPicPr>
            <a:picLocks noChangeAspect="1"/>
          </p:cNvPicPr>
          <p:nvPr/>
        </p:nvPicPr>
        <p:blipFill rotWithShape="1">
          <a:blip r:embed="rId3">
            <a:extLst>
              <a:ext uri="{28A0092B-C50C-407E-A947-70E740481C1C}">
                <a14:useLocalDpi xmlns:a14="http://schemas.microsoft.com/office/drawing/2010/main" val="0"/>
              </a:ext>
            </a:extLst>
          </a:blip>
          <a:srcRect b="21121"/>
          <a:stretch/>
        </p:blipFill>
        <p:spPr>
          <a:xfrm>
            <a:off x="838200" y="1675351"/>
            <a:ext cx="5553309" cy="4501612"/>
          </a:xfrm>
          <a:prstGeom prst="rect">
            <a:avLst/>
          </a:prstGeom>
        </p:spPr>
      </p:pic>
      <p:sp>
        <p:nvSpPr>
          <p:cNvPr id="8" name="Rectangle: Rounded Corners 7">
            <a:extLst>
              <a:ext uri="{FF2B5EF4-FFF2-40B4-BE49-F238E27FC236}">
                <a16:creationId xmlns:a16="http://schemas.microsoft.com/office/drawing/2014/main" id="{32D037BF-98FB-4920-995A-0BC868E85887}"/>
              </a:ext>
            </a:extLst>
          </p:cNvPr>
          <p:cNvSpPr/>
          <p:nvPr/>
        </p:nvSpPr>
        <p:spPr>
          <a:xfrm>
            <a:off x="2712888" y="3703067"/>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B66AE9D-1201-475C-B3A8-B79259648A95}"/>
              </a:ext>
            </a:extLst>
          </p:cNvPr>
          <p:cNvSpPr/>
          <p:nvPr/>
        </p:nvSpPr>
        <p:spPr>
          <a:xfrm>
            <a:off x="3655270" y="3702427"/>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A7460475-AE0C-4303-81CF-4CEFBF3EF65F}"/>
              </a:ext>
            </a:extLst>
          </p:cNvPr>
          <p:cNvSpPr/>
          <p:nvPr/>
        </p:nvSpPr>
        <p:spPr>
          <a:xfrm>
            <a:off x="4572406" y="3713171"/>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F9ADA1B6-7421-4367-BD5C-BB12D879F244}"/>
              </a:ext>
            </a:extLst>
          </p:cNvPr>
          <p:cNvSpPr/>
          <p:nvPr/>
        </p:nvSpPr>
        <p:spPr>
          <a:xfrm>
            <a:off x="5511111" y="3707479"/>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5450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31D6-9116-41F7-975A-5F628F538850}"/>
              </a:ext>
            </a:extLst>
          </p:cNvPr>
          <p:cNvSpPr>
            <a:spLocks noGrp="1"/>
          </p:cNvSpPr>
          <p:nvPr>
            <p:ph type="title"/>
          </p:nvPr>
        </p:nvSpPr>
        <p:spPr/>
        <p:txBody>
          <a:bodyPr/>
          <a:lstStyle/>
          <a:p>
            <a:r>
              <a:rPr lang="en-GB" dirty="0"/>
              <a:t>Our activities – Expertise</a:t>
            </a:r>
          </a:p>
        </p:txBody>
      </p:sp>
      <p:sp>
        <p:nvSpPr>
          <p:cNvPr id="3" name="Content Placeholder 2">
            <a:extLst>
              <a:ext uri="{FF2B5EF4-FFF2-40B4-BE49-F238E27FC236}">
                <a16:creationId xmlns:a16="http://schemas.microsoft.com/office/drawing/2014/main" id="{7DB12CB7-EE9A-4FBC-ADEE-899E60406A80}"/>
              </a:ext>
            </a:extLst>
          </p:cNvPr>
          <p:cNvSpPr>
            <a:spLocks noGrp="1"/>
          </p:cNvSpPr>
          <p:nvPr>
            <p:ph idx="1"/>
          </p:nvPr>
        </p:nvSpPr>
        <p:spPr>
          <a:xfrm>
            <a:off x="6708968" y="1825625"/>
            <a:ext cx="4644832" cy="4351338"/>
          </a:xfrm>
        </p:spPr>
        <p:txBody>
          <a:bodyPr>
            <a:normAutofit/>
          </a:bodyPr>
          <a:lstStyle/>
          <a:p>
            <a:pPr>
              <a:lnSpc>
                <a:spcPct val="105000"/>
              </a:lnSpc>
              <a:buFont typeface="Wingdings" panose="05000000000000000000" pitchFamily="2" charset="2"/>
              <a:buChar char="Ø"/>
            </a:pPr>
            <a:r>
              <a:rPr lang="en-GB" sz="1800" dirty="0">
                <a:solidFill>
                  <a:srgbClr val="000000"/>
                </a:solidFill>
                <a:effectLst/>
                <a:ea typeface="Calibri" panose="020F0502020204030204" pitchFamily="34" charset="0"/>
              </a:rPr>
              <a:t>Two main ongoing activities to track and know where our expertise is </a:t>
            </a:r>
            <a:r>
              <a:rPr lang="en-GB" sz="1800" dirty="0">
                <a:solidFill>
                  <a:srgbClr val="000000"/>
                </a:solidFill>
                <a:ea typeface="Calibri" panose="020F0502020204030204" pitchFamily="34" charset="0"/>
              </a:rPr>
              <a:t>across government:</a:t>
            </a:r>
          </a:p>
          <a:p>
            <a:pPr marL="800100" lvl="1" indent="-342900">
              <a:lnSpc>
                <a:spcPct val="105000"/>
              </a:lnSpc>
              <a:buFont typeface="+mj-lt"/>
              <a:buAutoNum type="arabicPeriod"/>
            </a:pPr>
            <a:r>
              <a:rPr lang="en-GB" sz="1800" dirty="0">
                <a:solidFill>
                  <a:srgbClr val="000000"/>
                </a:solidFill>
                <a:effectLst/>
                <a:ea typeface="Calibri" panose="020F0502020204030204" pitchFamily="34" charset="0"/>
              </a:rPr>
              <a:t>Developing a central taxonomy for GSE specialist areas of expertise</a:t>
            </a:r>
          </a:p>
          <a:p>
            <a:pPr marL="800100" lvl="1" indent="-342900">
              <a:lnSpc>
                <a:spcPct val="105000"/>
              </a:lnSpc>
              <a:buFont typeface="+mj-lt"/>
              <a:buAutoNum type="arabicPeriod"/>
            </a:pPr>
            <a:endParaRPr lang="en-GB" sz="1800" dirty="0">
              <a:solidFill>
                <a:srgbClr val="000000"/>
              </a:solidFill>
              <a:ea typeface="Calibri" panose="020F0502020204030204" pitchFamily="34" charset="0"/>
            </a:endParaRPr>
          </a:p>
          <a:p>
            <a:pPr marL="800100" lvl="1" indent="-342900">
              <a:lnSpc>
                <a:spcPct val="105000"/>
              </a:lnSpc>
              <a:buFont typeface="+mj-lt"/>
              <a:buAutoNum type="arabicPeriod"/>
            </a:pPr>
            <a:endParaRPr lang="en-GB" sz="1800" dirty="0">
              <a:solidFill>
                <a:srgbClr val="000000"/>
              </a:solidFill>
              <a:effectLst/>
              <a:ea typeface="Calibri" panose="020F0502020204030204" pitchFamily="34" charset="0"/>
            </a:endParaRPr>
          </a:p>
          <a:p>
            <a:pPr marL="800100" lvl="1" indent="-342900">
              <a:lnSpc>
                <a:spcPct val="105000"/>
              </a:lnSpc>
              <a:buFont typeface="+mj-lt"/>
              <a:buAutoNum type="arabicPeriod"/>
            </a:pPr>
            <a:endParaRPr lang="en-GB" sz="1800" dirty="0">
              <a:solidFill>
                <a:srgbClr val="000000"/>
              </a:solidFill>
              <a:effectLst/>
              <a:ea typeface="Calibri" panose="020F0502020204030204" pitchFamily="34" charset="0"/>
            </a:endParaRPr>
          </a:p>
          <a:p>
            <a:pPr marL="800100" lvl="1" indent="-342900">
              <a:lnSpc>
                <a:spcPct val="105000"/>
              </a:lnSpc>
              <a:buFont typeface="+mj-lt"/>
              <a:buAutoNum type="arabicPeriod"/>
            </a:pPr>
            <a:r>
              <a:rPr lang="en-GB" sz="1800" dirty="0">
                <a:solidFill>
                  <a:srgbClr val="000000"/>
                </a:solidFill>
                <a:effectLst/>
                <a:ea typeface="Calibri" panose="020F0502020204030204" pitchFamily="34" charset="0"/>
              </a:rPr>
              <a:t>Self-recording and </a:t>
            </a:r>
            <a:r>
              <a:rPr lang="en-GB" sz="1800" dirty="0">
                <a:solidFill>
                  <a:srgbClr val="000000"/>
                </a:solidFill>
                <a:ea typeface="Calibri" panose="020F0502020204030204" pitchFamily="34" charset="0"/>
              </a:rPr>
              <a:t>tracking s</a:t>
            </a:r>
            <a:r>
              <a:rPr lang="en-GB" sz="1800" dirty="0">
                <a:solidFill>
                  <a:srgbClr val="000000"/>
                </a:solidFill>
                <a:effectLst/>
                <a:ea typeface="Calibri" panose="020F0502020204030204" pitchFamily="34" charset="0"/>
              </a:rPr>
              <a:t>kills assessment tool</a:t>
            </a:r>
            <a:endParaRPr lang="en-GB" sz="1800" dirty="0">
              <a:effectLst/>
              <a:ea typeface="Calibri" panose="020F0502020204030204" pitchFamily="34" charset="0"/>
            </a:endParaRPr>
          </a:p>
          <a:p>
            <a:endParaRPr lang="en-GB" sz="1800" dirty="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pic>
        <p:nvPicPr>
          <p:cNvPr id="5" name="Picture 4" descr="Text&#10;&#10;Description automatically generated">
            <a:extLst>
              <a:ext uri="{FF2B5EF4-FFF2-40B4-BE49-F238E27FC236}">
                <a16:creationId xmlns:a16="http://schemas.microsoft.com/office/drawing/2014/main" id="{748F9BCC-A671-4694-B456-92EE8CCA64F4}"/>
              </a:ext>
            </a:extLst>
          </p:cNvPr>
          <p:cNvPicPr>
            <a:picLocks noChangeAspect="1"/>
          </p:cNvPicPr>
          <p:nvPr/>
        </p:nvPicPr>
        <p:blipFill rotWithShape="1">
          <a:blip r:embed="rId3">
            <a:extLst>
              <a:ext uri="{28A0092B-C50C-407E-A947-70E740481C1C}">
                <a14:useLocalDpi xmlns:a14="http://schemas.microsoft.com/office/drawing/2010/main" val="0"/>
              </a:ext>
            </a:extLst>
          </a:blip>
          <a:srcRect b="21121"/>
          <a:stretch/>
        </p:blipFill>
        <p:spPr>
          <a:xfrm>
            <a:off x="838200" y="1675351"/>
            <a:ext cx="5553309" cy="4501612"/>
          </a:xfrm>
          <a:prstGeom prst="rect">
            <a:avLst/>
          </a:prstGeom>
        </p:spPr>
      </p:pic>
      <p:sp>
        <p:nvSpPr>
          <p:cNvPr id="8" name="Rectangle: Rounded Corners 7">
            <a:extLst>
              <a:ext uri="{FF2B5EF4-FFF2-40B4-BE49-F238E27FC236}">
                <a16:creationId xmlns:a16="http://schemas.microsoft.com/office/drawing/2014/main" id="{32D037BF-98FB-4920-995A-0BC868E85887}"/>
              </a:ext>
            </a:extLst>
          </p:cNvPr>
          <p:cNvSpPr/>
          <p:nvPr/>
        </p:nvSpPr>
        <p:spPr>
          <a:xfrm>
            <a:off x="2717940" y="3708119"/>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B66AE9D-1201-475C-B3A8-B79259648A95}"/>
              </a:ext>
            </a:extLst>
          </p:cNvPr>
          <p:cNvSpPr/>
          <p:nvPr/>
        </p:nvSpPr>
        <p:spPr>
          <a:xfrm>
            <a:off x="3655270" y="3702427"/>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A7460475-AE0C-4303-81CF-4CEFBF3EF65F}"/>
              </a:ext>
            </a:extLst>
          </p:cNvPr>
          <p:cNvSpPr/>
          <p:nvPr/>
        </p:nvSpPr>
        <p:spPr>
          <a:xfrm>
            <a:off x="4572406" y="3713171"/>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F9ADA1B6-7421-4367-BD5C-BB12D879F244}"/>
              </a:ext>
            </a:extLst>
          </p:cNvPr>
          <p:cNvSpPr/>
          <p:nvPr/>
        </p:nvSpPr>
        <p:spPr>
          <a:xfrm>
            <a:off x="5511111" y="3707479"/>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418A618D-BC56-4738-B05A-62630A40B076}"/>
              </a:ext>
            </a:extLst>
          </p:cNvPr>
          <p:cNvSpPr/>
          <p:nvPr/>
        </p:nvSpPr>
        <p:spPr>
          <a:xfrm>
            <a:off x="1787964" y="3713171"/>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ACC1FDD2-B9D0-4B66-8413-215F28544F65}"/>
              </a:ext>
            </a:extLst>
          </p:cNvPr>
          <p:cNvPicPr>
            <a:picLocks noChangeAspect="1"/>
          </p:cNvPicPr>
          <p:nvPr/>
        </p:nvPicPr>
        <p:blipFill rotWithShape="1">
          <a:blip r:embed="rId4"/>
          <a:srcRect r="22437" b="60984"/>
          <a:stretch/>
        </p:blipFill>
        <p:spPr>
          <a:xfrm>
            <a:off x="7273383" y="3596271"/>
            <a:ext cx="4397876" cy="632062"/>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411195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31D6-9116-41F7-975A-5F628F538850}"/>
              </a:ext>
            </a:extLst>
          </p:cNvPr>
          <p:cNvSpPr>
            <a:spLocks noGrp="1"/>
          </p:cNvSpPr>
          <p:nvPr>
            <p:ph type="title"/>
          </p:nvPr>
        </p:nvSpPr>
        <p:spPr/>
        <p:txBody>
          <a:bodyPr/>
          <a:lstStyle/>
          <a:p>
            <a:r>
              <a:rPr lang="en-GB" dirty="0"/>
              <a:t>Our activities – Interchange</a:t>
            </a:r>
          </a:p>
        </p:txBody>
      </p:sp>
      <p:sp>
        <p:nvSpPr>
          <p:cNvPr id="3" name="Content Placeholder 2">
            <a:extLst>
              <a:ext uri="{FF2B5EF4-FFF2-40B4-BE49-F238E27FC236}">
                <a16:creationId xmlns:a16="http://schemas.microsoft.com/office/drawing/2014/main" id="{7DB12CB7-EE9A-4FBC-ADEE-899E60406A80}"/>
              </a:ext>
            </a:extLst>
          </p:cNvPr>
          <p:cNvSpPr>
            <a:spLocks noGrp="1"/>
          </p:cNvSpPr>
          <p:nvPr>
            <p:ph idx="1"/>
          </p:nvPr>
        </p:nvSpPr>
        <p:spPr>
          <a:xfrm>
            <a:off x="6708967" y="1825625"/>
            <a:ext cx="4816155" cy="4351338"/>
          </a:xfrm>
        </p:spPr>
        <p:txBody>
          <a:bodyPr>
            <a:normAutofit/>
          </a:bodyPr>
          <a:lstStyle/>
          <a:p>
            <a:pPr>
              <a:buFont typeface="Wingdings" panose="05000000000000000000" pitchFamily="2" charset="2"/>
              <a:buChar char="Ø"/>
            </a:pPr>
            <a:r>
              <a:rPr lang="en-GB" sz="1800" dirty="0">
                <a:ea typeface="Calibri" panose="020F0502020204030204" pitchFamily="34" charset="0"/>
              </a:rPr>
              <a:t>We are scoping:</a:t>
            </a:r>
          </a:p>
          <a:p>
            <a:pPr lvl="1"/>
            <a:r>
              <a:rPr lang="en-GB" sz="1800" dirty="0">
                <a:ea typeface="Calibri" panose="020F0502020204030204" pitchFamily="34" charset="0"/>
              </a:rPr>
              <a:t>What schemes currently exist</a:t>
            </a:r>
          </a:p>
          <a:p>
            <a:pPr lvl="1"/>
            <a:r>
              <a:rPr lang="en-GB" sz="1800" dirty="0">
                <a:ea typeface="Calibri" panose="020F0502020204030204" pitchFamily="34" charset="0"/>
              </a:rPr>
              <a:t>Barriers to placements</a:t>
            </a:r>
          </a:p>
          <a:p>
            <a:pPr lvl="1"/>
            <a:r>
              <a:rPr lang="en-GB" sz="1800" dirty="0">
                <a:ea typeface="Calibri" panose="020F0502020204030204" pitchFamily="34" charset="0"/>
              </a:rPr>
              <a:t>What scientists and engineers want from these schemes  </a:t>
            </a:r>
          </a:p>
          <a:p>
            <a:pPr lvl="1"/>
            <a:endParaRPr lang="en-GB" sz="1800" dirty="0">
              <a:ea typeface="Calibri" panose="020F0502020204030204" pitchFamily="34" charset="0"/>
            </a:endParaRPr>
          </a:p>
          <a:p>
            <a:pPr>
              <a:buFont typeface="Wingdings" panose="05000000000000000000" pitchFamily="2" charset="2"/>
              <a:buChar char="Ø"/>
            </a:pPr>
            <a:r>
              <a:rPr lang="en-GB" sz="1800" dirty="0">
                <a:ea typeface="Calibri" panose="020F0502020204030204" pitchFamily="34" charset="0"/>
              </a:rPr>
              <a:t>Long-term ambition to have two schemes: </a:t>
            </a:r>
          </a:p>
          <a:p>
            <a:pPr marL="800100" lvl="1" indent="-342900">
              <a:buFont typeface="+mj-lt"/>
              <a:buAutoNum type="arabicPeriod"/>
            </a:pPr>
            <a:r>
              <a:rPr lang="en-GB" sz="1800" dirty="0">
                <a:ea typeface="Calibri" panose="020F0502020204030204" pitchFamily="34" charset="0"/>
              </a:rPr>
              <a:t>A scheme for scientists and engineers to improve their technical skills through learning from different sectors and areas of government.</a:t>
            </a:r>
          </a:p>
          <a:p>
            <a:pPr marL="800100" lvl="1" indent="-342900">
              <a:buFont typeface="+mj-lt"/>
              <a:buAutoNum type="arabicPeriod"/>
            </a:pPr>
            <a:r>
              <a:rPr lang="en-GB" sz="1800" dirty="0">
                <a:ea typeface="Calibri" panose="020F0502020204030204" pitchFamily="34" charset="0"/>
              </a:rPr>
              <a:t>A scheme were scientists and engineers can better engage with policy professionals. </a:t>
            </a:r>
          </a:p>
          <a:p>
            <a:endParaRPr lang="en-GB" sz="1800" dirty="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pic>
        <p:nvPicPr>
          <p:cNvPr id="5" name="Picture 4" descr="Text&#10;&#10;Description automatically generated">
            <a:extLst>
              <a:ext uri="{FF2B5EF4-FFF2-40B4-BE49-F238E27FC236}">
                <a16:creationId xmlns:a16="http://schemas.microsoft.com/office/drawing/2014/main" id="{748F9BCC-A671-4694-B456-92EE8CCA64F4}"/>
              </a:ext>
            </a:extLst>
          </p:cNvPr>
          <p:cNvPicPr>
            <a:picLocks noChangeAspect="1"/>
          </p:cNvPicPr>
          <p:nvPr/>
        </p:nvPicPr>
        <p:blipFill rotWithShape="1">
          <a:blip r:embed="rId3">
            <a:extLst>
              <a:ext uri="{28A0092B-C50C-407E-A947-70E740481C1C}">
                <a14:useLocalDpi xmlns:a14="http://schemas.microsoft.com/office/drawing/2010/main" val="0"/>
              </a:ext>
            </a:extLst>
          </a:blip>
          <a:srcRect b="21121"/>
          <a:stretch/>
        </p:blipFill>
        <p:spPr>
          <a:xfrm>
            <a:off x="838200" y="1675351"/>
            <a:ext cx="5553309" cy="4501612"/>
          </a:xfrm>
          <a:prstGeom prst="rect">
            <a:avLst/>
          </a:prstGeom>
        </p:spPr>
      </p:pic>
      <p:sp>
        <p:nvSpPr>
          <p:cNvPr id="8" name="Rectangle: Rounded Corners 7">
            <a:extLst>
              <a:ext uri="{FF2B5EF4-FFF2-40B4-BE49-F238E27FC236}">
                <a16:creationId xmlns:a16="http://schemas.microsoft.com/office/drawing/2014/main" id="{32D037BF-98FB-4920-995A-0BC868E85887}"/>
              </a:ext>
            </a:extLst>
          </p:cNvPr>
          <p:cNvSpPr/>
          <p:nvPr/>
        </p:nvSpPr>
        <p:spPr>
          <a:xfrm>
            <a:off x="2717940" y="3708119"/>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B66AE9D-1201-475C-B3A8-B79259648A95}"/>
              </a:ext>
            </a:extLst>
          </p:cNvPr>
          <p:cNvSpPr/>
          <p:nvPr/>
        </p:nvSpPr>
        <p:spPr>
          <a:xfrm>
            <a:off x="3655270" y="3702427"/>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A7460475-AE0C-4303-81CF-4CEFBF3EF65F}"/>
              </a:ext>
            </a:extLst>
          </p:cNvPr>
          <p:cNvSpPr/>
          <p:nvPr/>
        </p:nvSpPr>
        <p:spPr>
          <a:xfrm>
            <a:off x="4572406" y="3713171"/>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F9ADA1B6-7421-4367-BD5C-BB12D879F244}"/>
              </a:ext>
            </a:extLst>
          </p:cNvPr>
          <p:cNvSpPr/>
          <p:nvPr/>
        </p:nvSpPr>
        <p:spPr>
          <a:xfrm>
            <a:off x="5511111" y="3707479"/>
            <a:ext cx="868933"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526B9206-36A9-46EA-AE74-7E917988BEB1}"/>
              </a:ext>
            </a:extLst>
          </p:cNvPr>
          <p:cNvSpPr/>
          <p:nvPr/>
        </p:nvSpPr>
        <p:spPr>
          <a:xfrm>
            <a:off x="838201" y="3702427"/>
            <a:ext cx="887780" cy="2463792"/>
          </a:xfrm>
          <a:prstGeom prst="roundRect">
            <a:avLst>
              <a:gd name="adj" fmla="val 11274"/>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068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31D6-9116-41F7-975A-5F628F538850}"/>
              </a:ext>
            </a:extLst>
          </p:cNvPr>
          <p:cNvSpPr>
            <a:spLocks noGrp="1"/>
          </p:cNvSpPr>
          <p:nvPr>
            <p:ph type="title"/>
          </p:nvPr>
        </p:nvSpPr>
        <p:spPr/>
        <p:txBody>
          <a:bodyPr/>
          <a:lstStyle/>
          <a:p>
            <a:r>
              <a:rPr lang="en-GB" dirty="0"/>
              <a:t>Our activities – STEM Futures</a:t>
            </a:r>
          </a:p>
        </p:txBody>
      </p:sp>
      <p:sp>
        <p:nvSpPr>
          <p:cNvPr id="3" name="Content Placeholder 2">
            <a:extLst>
              <a:ext uri="{FF2B5EF4-FFF2-40B4-BE49-F238E27FC236}">
                <a16:creationId xmlns:a16="http://schemas.microsoft.com/office/drawing/2014/main" id="{7DB12CB7-EE9A-4FBC-ADEE-899E60406A80}"/>
              </a:ext>
            </a:extLst>
          </p:cNvPr>
          <p:cNvSpPr>
            <a:spLocks noGrp="1"/>
          </p:cNvSpPr>
          <p:nvPr>
            <p:ph idx="1"/>
          </p:nvPr>
        </p:nvSpPr>
        <p:spPr>
          <a:xfrm>
            <a:off x="6946408" y="1690688"/>
            <a:ext cx="4915531" cy="4351338"/>
          </a:xfrm>
        </p:spPr>
        <p:txBody>
          <a:bodyPr>
            <a:normAutofit/>
          </a:bodyPr>
          <a:lstStyle/>
          <a:p>
            <a:pPr>
              <a:lnSpc>
                <a:spcPct val="105000"/>
              </a:lnSpc>
              <a:buFont typeface="Wingdings" panose="05000000000000000000" pitchFamily="2" charset="2"/>
              <a:buChar char="Ø"/>
            </a:pPr>
            <a:r>
              <a:rPr lang="en-GB" sz="1800" dirty="0">
                <a:solidFill>
                  <a:srgbClr val="000000"/>
                </a:solidFill>
                <a:effectLst/>
                <a:latin typeface="Arial" panose="020B0604020202020204" pitchFamily="34" charset="0"/>
                <a:ea typeface="Calibri" panose="020F0502020204030204" pitchFamily="34" charset="0"/>
              </a:rPr>
              <a:t>STEM Futures is an established partnership of 21 organisations across industry, academia, and the public sector. </a:t>
            </a:r>
          </a:p>
          <a:p>
            <a:pPr>
              <a:lnSpc>
                <a:spcPct val="105000"/>
              </a:lnSpc>
              <a:buFont typeface="Wingdings" panose="05000000000000000000" pitchFamily="2" charset="2"/>
              <a:buChar char="Ø"/>
            </a:pPr>
            <a:endParaRPr lang="en-GB" sz="1800" dirty="0">
              <a:solidFill>
                <a:srgbClr val="000000"/>
              </a:solidFill>
              <a:effectLst/>
              <a:latin typeface="Arial" panose="020B0604020202020204" pitchFamily="34" charset="0"/>
              <a:ea typeface="Calibri" panose="020F0502020204030204" pitchFamily="34" charset="0"/>
            </a:endParaRPr>
          </a:p>
          <a:p>
            <a:pPr>
              <a:lnSpc>
                <a:spcPct val="105000"/>
              </a:lnSpc>
              <a:buFont typeface="Wingdings" panose="05000000000000000000" pitchFamily="2" charset="2"/>
              <a:buChar char="Ø"/>
            </a:pPr>
            <a:r>
              <a:rPr lang="en-GB" sz="1800" dirty="0">
                <a:solidFill>
                  <a:srgbClr val="000000"/>
                </a:solidFill>
                <a:effectLst/>
                <a:latin typeface="Arial" panose="020B0604020202020204" pitchFamily="34" charset="0"/>
                <a:ea typeface="Calibri" panose="020F0502020204030204" pitchFamily="34" charset="0"/>
              </a:rPr>
              <a:t>Supports those in STEM roles in developing their technical skills, knowledge and experience.</a:t>
            </a:r>
          </a:p>
          <a:p>
            <a:pPr>
              <a:lnSpc>
                <a:spcPct val="105000"/>
              </a:lnSpc>
              <a:buFont typeface="Wingdings" panose="05000000000000000000" pitchFamily="2" charset="2"/>
              <a:buChar char="Ø"/>
            </a:pPr>
            <a:endParaRPr lang="en-GB" sz="1800" dirty="0">
              <a:solidFill>
                <a:srgbClr val="000000"/>
              </a:solidFill>
              <a:effectLst/>
              <a:latin typeface="Arial" panose="020B0604020202020204" pitchFamily="34" charset="0"/>
              <a:ea typeface="Calibri" panose="020F0502020204030204" pitchFamily="34" charset="0"/>
            </a:endParaRPr>
          </a:p>
          <a:p>
            <a:pPr>
              <a:lnSpc>
                <a:spcPct val="105000"/>
              </a:lnSpc>
              <a:buFont typeface="Wingdings" panose="05000000000000000000" pitchFamily="2" charset="2"/>
              <a:buChar char="Ø"/>
            </a:pPr>
            <a:r>
              <a:rPr lang="en-GB" sz="1800" dirty="0">
                <a:solidFill>
                  <a:srgbClr val="000000"/>
                </a:solidFill>
                <a:effectLst/>
                <a:latin typeface="Arial" panose="020B0604020202020204" pitchFamily="34" charset="0"/>
                <a:ea typeface="Calibri" panose="020F0502020204030204" pitchFamily="34" charset="0"/>
              </a:rPr>
              <a:t>Currently seven technical hubs (subject-based communities of interest/practice) including data and quantum. </a:t>
            </a:r>
            <a:endParaRPr lang="en-GB" sz="1800" dirty="0">
              <a:effectLst/>
              <a:latin typeface="Calibri" panose="020F0502020204030204" pitchFamily="34" charset="0"/>
              <a:ea typeface="Calibri" panose="020F0502020204030204" pitchFamily="34" charset="0"/>
            </a:endParaRPr>
          </a:p>
        </p:txBody>
      </p:sp>
      <p:pic>
        <p:nvPicPr>
          <p:cNvPr id="12" name="Picture 2" descr="Logo, company name&#10;&#10;Description automatically generated">
            <a:extLst>
              <a:ext uri="{FF2B5EF4-FFF2-40B4-BE49-F238E27FC236}">
                <a16:creationId xmlns:a16="http://schemas.microsoft.com/office/drawing/2014/main" id="{65683A99-6E2B-4130-9299-436DB7C56FCA}"/>
              </a:ext>
            </a:extLst>
          </p:cNvPr>
          <p:cNvPicPr>
            <a:picLocks noChangeAspect="1"/>
          </p:cNvPicPr>
          <p:nvPr/>
        </p:nvPicPr>
        <p:blipFill>
          <a:blip r:embed="rId3"/>
          <a:stretch>
            <a:fillRect/>
          </a:stretch>
        </p:blipFill>
        <p:spPr>
          <a:xfrm>
            <a:off x="474401" y="4172904"/>
            <a:ext cx="6254775" cy="2210484"/>
          </a:xfrm>
          <a:prstGeom prst="rect">
            <a:avLst/>
          </a:prstGeom>
        </p:spPr>
      </p:pic>
      <p:pic>
        <p:nvPicPr>
          <p:cNvPr id="6" name="Picture 5">
            <a:extLst>
              <a:ext uri="{FF2B5EF4-FFF2-40B4-BE49-F238E27FC236}">
                <a16:creationId xmlns:a16="http://schemas.microsoft.com/office/drawing/2014/main" id="{C6AC006D-1326-455B-A4E7-253F4348CEB9}"/>
              </a:ext>
            </a:extLst>
          </p:cNvPr>
          <p:cNvPicPr>
            <a:picLocks noChangeAspect="1"/>
          </p:cNvPicPr>
          <p:nvPr/>
        </p:nvPicPr>
        <p:blipFill>
          <a:blip r:embed="rId4"/>
          <a:stretch>
            <a:fillRect/>
          </a:stretch>
        </p:blipFill>
        <p:spPr>
          <a:xfrm>
            <a:off x="1219949" y="1690688"/>
            <a:ext cx="4763678" cy="2210483"/>
          </a:xfrm>
          <a:prstGeom prst="rect">
            <a:avLst/>
          </a:prstGeom>
        </p:spPr>
      </p:pic>
    </p:spTree>
    <p:extLst>
      <p:ext uri="{BB962C8B-B14F-4D97-AF65-F5344CB8AC3E}">
        <p14:creationId xmlns:p14="http://schemas.microsoft.com/office/powerpoint/2010/main" val="332112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31D6-9116-41F7-975A-5F628F538850}"/>
              </a:ext>
            </a:extLst>
          </p:cNvPr>
          <p:cNvSpPr>
            <a:spLocks noGrp="1"/>
          </p:cNvSpPr>
          <p:nvPr>
            <p:ph type="title"/>
          </p:nvPr>
        </p:nvSpPr>
        <p:spPr>
          <a:xfrm>
            <a:off x="838200" y="361285"/>
            <a:ext cx="10515600" cy="1325563"/>
          </a:xfrm>
        </p:spPr>
        <p:txBody>
          <a:bodyPr/>
          <a:lstStyle/>
          <a:p>
            <a:r>
              <a:rPr lang="en-GB" dirty="0"/>
              <a:t>Q&amp;A - Panel discussion</a:t>
            </a:r>
          </a:p>
        </p:txBody>
      </p:sp>
      <p:sp>
        <p:nvSpPr>
          <p:cNvPr id="7" name="Rectangle 6">
            <a:extLst>
              <a:ext uri="{FF2B5EF4-FFF2-40B4-BE49-F238E27FC236}">
                <a16:creationId xmlns:a16="http://schemas.microsoft.com/office/drawing/2014/main" id="{447B016E-D30E-4D10-967F-D985C12C28AF}"/>
              </a:ext>
            </a:extLst>
          </p:cNvPr>
          <p:cNvSpPr/>
          <p:nvPr/>
        </p:nvSpPr>
        <p:spPr>
          <a:xfrm>
            <a:off x="1271403" y="2416281"/>
            <a:ext cx="9649194" cy="3360800"/>
          </a:xfrm>
          <a:prstGeom prst="rect">
            <a:avLst/>
          </a:prstGeom>
          <a:solidFill>
            <a:srgbClr val="34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44B1BAA-A607-4B77-9945-2DCECD7B8579}"/>
              </a:ext>
            </a:extLst>
          </p:cNvPr>
          <p:cNvSpPr/>
          <p:nvPr/>
        </p:nvSpPr>
        <p:spPr>
          <a:xfrm>
            <a:off x="1833427" y="1810352"/>
            <a:ext cx="3900515" cy="3360800"/>
          </a:xfrm>
          <a:prstGeom prst="rect">
            <a:avLst/>
          </a:prstGeom>
          <a:solidFill>
            <a:srgbClr val="D5C3E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u="sng" dirty="0">
                <a:solidFill>
                  <a:schemeClr val="tx1"/>
                </a:solidFill>
                <a:latin typeface="Arial" panose="020B0604020202020204" pitchFamily="34" charset="0"/>
                <a:cs typeface="Arial" panose="020B0604020202020204" pitchFamily="34" charset="0"/>
              </a:rPr>
              <a:t>Dr Richard Burguete</a:t>
            </a:r>
            <a:br>
              <a:rPr lang="en-GB" sz="2000" b="1" u="sng" dirty="0">
                <a:solidFill>
                  <a:schemeClr val="tx1"/>
                </a:solidFill>
                <a:latin typeface="Arial" panose="020B0604020202020204" pitchFamily="34" charset="0"/>
                <a:cs typeface="Arial" panose="020B0604020202020204" pitchFamily="34" charset="0"/>
              </a:rPr>
            </a:br>
            <a:endParaRPr lang="en-GB" sz="1000" b="1" u="sng" dirty="0">
              <a:solidFill>
                <a:schemeClr val="tx1"/>
              </a:solidFill>
              <a:latin typeface="Arial" panose="020B0604020202020204" pitchFamily="34" charset="0"/>
              <a:cs typeface="Arial" panose="020B0604020202020204" pitchFamily="34" charset="0"/>
            </a:endParaRPr>
          </a:p>
          <a:p>
            <a:r>
              <a:rPr lang="en-GB" sz="1600" i="1" dirty="0">
                <a:solidFill>
                  <a:schemeClr val="tx1"/>
                </a:solidFill>
                <a:latin typeface="Arial" panose="020B0604020202020204" pitchFamily="34" charset="0"/>
                <a:cs typeface="Arial" panose="020B0604020202020204" pitchFamily="34" charset="0"/>
              </a:rPr>
              <a:t>Director of the Postgraduate Institute for Measurement Science</a:t>
            </a:r>
            <a:r>
              <a:rPr lang="en-GB" sz="1600" dirty="0">
                <a:solidFill>
                  <a:schemeClr val="tx1"/>
                </a:solidFill>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National Physical Laboratory (NPL)</a:t>
            </a:r>
            <a:br>
              <a:rPr lang="en-GB" dirty="0">
                <a:solidFill>
                  <a:schemeClr val="tx1"/>
                </a:solidFill>
                <a:latin typeface="Arial" panose="020B0604020202020204" pitchFamily="34" charset="0"/>
                <a:cs typeface="Arial" panose="020B0604020202020204" pitchFamily="34" charset="0"/>
              </a:rPr>
            </a:br>
            <a:br>
              <a:rPr lang="en-GB" dirty="0">
                <a:solidFill>
                  <a:schemeClr val="tx1"/>
                </a:solidFill>
                <a:latin typeface="Arial" panose="020B0604020202020204" pitchFamily="34" charset="0"/>
                <a:cs typeface="Arial" panose="020B0604020202020204" pitchFamily="34" charset="0"/>
              </a:rPr>
            </a:br>
            <a:r>
              <a:rPr lang="en-GB" b="1" dirty="0">
                <a:solidFill>
                  <a:schemeClr val="tx1"/>
                </a:solidFill>
                <a:latin typeface="Arial" panose="020B0604020202020204" pitchFamily="34" charset="0"/>
                <a:cs typeface="Arial" panose="020B0604020202020204" pitchFamily="34" charset="0"/>
              </a:rPr>
              <a:t>Ask me about</a:t>
            </a:r>
          </a:p>
          <a:p>
            <a:pPr marL="285750" indent="-285750">
              <a:buFont typeface="Wingdings" panose="05000000000000000000" pitchFamily="2" charset="2"/>
              <a:buChar char="Ø"/>
            </a:pPr>
            <a:r>
              <a:rPr lang="en-GB" sz="1600" dirty="0">
                <a:solidFill>
                  <a:schemeClr val="tx1"/>
                </a:solidFill>
                <a:latin typeface="Arial" panose="020B0604020202020204" pitchFamily="34" charset="0"/>
                <a:cs typeface="Arial" panose="020B0604020202020204" pitchFamily="34" charset="0"/>
              </a:rPr>
              <a:t>Reducing barriers for knowledge exchange such as the STEM Futures scheme</a:t>
            </a:r>
          </a:p>
          <a:p>
            <a:pPr marL="285750" indent="-285750">
              <a:buFont typeface="Wingdings" panose="05000000000000000000" pitchFamily="2" charset="2"/>
              <a:buChar char="Ø"/>
            </a:pPr>
            <a:r>
              <a:rPr lang="en-GB" sz="1600" dirty="0">
                <a:solidFill>
                  <a:schemeClr val="tx1"/>
                </a:solidFill>
                <a:latin typeface="Arial" panose="020B0604020202020204" pitchFamily="34" charset="0"/>
                <a:cs typeface="Arial" panose="020B0604020202020204" pitchFamily="34" charset="0"/>
              </a:rPr>
              <a:t>Challenges of maintaining S&amp;E expertise within government</a:t>
            </a:r>
            <a:endParaRPr lang="en-GB" sz="1600" b="1"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BCED373-3069-4C11-9F14-2B23BBF4DA79}"/>
              </a:ext>
            </a:extLst>
          </p:cNvPr>
          <p:cNvSpPr/>
          <p:nvPr/>
        </p:nvSpPr>
        <p:spPr>
          <a:xfrm>
            <a:off x="6458060" y="1810352"/>
            <a:ext cx="3900515" cy="3360800"/>
          </a:xfrm>
          <a:prstGeom prst="rect">
            <a:avLst/>
          </a:prstGeom>
          <a:solidFill>
            <a:srgbClr val="D5C3E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u="sng" dirty="0">
                <a:solidFill>
                  <a:schemeClr val="tx1"/>
                </a:solidFill>
                <a:latin typeface="Arial" panose="020B0604020202020204" pitchFamily="34" charset="0"/>
                <a:cs typeface="Arial" panose="020B0604020202020204" pitchFamily="34" charset="0"/>
              </a:rPr>
              <a:t>Simon Brindle</a:t>
            </a:r>
            <a:br>
              <a:rPr lang="en-GB" sz="2000" b="1" u="sng" dirty="0">
                <a:solidFill>
                  <a:schemeClr val="tx1"/>
                </a:solidFill>
                <a:latin typeface="Arial" panose="020B0604020202020204" pitchFamily="34" charset="0"/>
                <a:cs typeface="Arial" panose="020B0604020202020204" pitchFamily="34" charset="0"/>
              </a:rPr>
            </a:br>
            <a:endParaRPr lang="en-GB" sz="1000" b="1" u="sng" dirty="0">
              <a:solidFill>
                <a:schemeClr val="tx1"/>
              </a:solidFill>
              <a:latin typeface="Arial" panose="020B0604020202020204" pitchFamily="34" charset="0"/>
              <a:cs typeface="Arial" panose="020B0604020202020204" pitchFamily="34" charset="0"/>
            </a:endParaRPr>
          </a:p>
          <a:p>
            <a:r>
              <a:rPr lang="en-GB" sz="1600" i="1" dirty="0">
                <a:solidFill>
                  <a:schemeClr val="tx1"/>
                </a:solidFill>
                <a:latin typeface="Arial" panose="020B0604020202020204" pitchFamily="34" charset="0"/>
                <a:cs typeface="Arial" panose="020B0604020202020204" pitchFamily="34" charset="0"/>
              </a:rPr>
              <a:t>Director of Covid Restart and Recovery, and Welsh Government Head of Policy Profession</a:t>
            </a:r>
            <a:br>
              <a:rPr lang="en-GB" dirty="0">
                <a:solidFill>
                  <a:schemeClr val="tx1"/>
                </a:solidFill>
                <a:latin typeface="Arial" panose="020B0604020202020204" pitchFamily="34" charset="0"/>
                <a:cs typeface="Arial" panose="020B0604020202020204" pitchFamily="34" charset="0"/>
              </a:rPr>
            </a:br>
            <a:br>
              <a:rPr lang="en-GB" dirty="0">
                <a:solidFill>
                  <a:schemeClr val="tx1"/>
                </a:solidFill>
                <a:latin typeface="Arial" panose="020B0604020202020204" pitchFamily="34" charset="0"/>
                <a:cs typeface="Arial" panose="020B0604020202020204" pitchFamily="34" charset="0"/>
              </a:rPr>
            </a:br>
            <a:r>
              <a:rPr lang="en-GB" b="1" dirty="0">
                <a:solidFill>
                  <a:schemeClr val="tx1"/>
                </a:solidFill>
                <a:latin typeface="Arial" panose="020B0604020202020204" pitchFamily="34" charset="0"/>
                <a:cs typeface="Arial" panose="020B0604020202020204" pitchFamily="34" charset="0"/>
              </a:rPr>
              <a:t>Ask me about</a:t>
            </a:r>
          </a:p>
          <a:p>
            <a:pPr marL="285750" indent="-285750">
              <a:buFont typeface="Wingdings" panose="05000000000000000000" pitchFamily="2" charset="2"/>
              <a:buChar char="Ø"/>
            </a:pPr>
            <a:r>
              <a:rPr lang="en-GB" sz="1600" dirty="0">
                <a:solidFill>
                  <a:schemeClr val="tx1"/>
                </a:solidFill>
                <a:latin typeface="Arial" panose="020B0604020202020204" pitchFamily="34" charset="0"/>
                <a:cs typeface="Arial" panose="020B0604020202020204" pitchFamily="34" charset="0"/>
              </a:rPr>
              <a:t>Encouraging policymakers to seek S&amp;E advice</a:t>
            </a:r>
          </a:p>
          <a:p>
            <a:pPr marL="285750" indent="-285750">
              <a:buFont typeface="Wingdings" panose="05000000000000000000" pitchFamily="2" charset="2"/>
              <a:buChar char="Ø"/>
            </a:pPr>
            <a:r>
              <a:rPr lang="en-GB" sz="1600" dirty="0">
                <a:solidFill>
                  <a:schemeClr val="tx1"/>
                </a:solidFill>
                <a:latin typeface="Arial" panose="020B0604020202020204" pitchFamily="34" charset="0"/>
                <a:cs typeface="Arial" panose="020B0604020202020204" pitchFamily="34" charset="0"/>
              </a:rPr>
              <a:t>Embedding S&amp;E experts into policy teams</a:t>
            </a:r>
          </a:p>
        </p:txBody>
      </p:sp>
    </p:spTree>
    <p:extLst>
      <p:ext uri="{BB962C8B-B14F-4D97-AF65-F5344CB8AC3E}">
        <p14:creationId xmlns:p14="http://schemas.microsoft.com/office/powerpoint/2010/main" val="85783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31D6-9116-41F7-975A-5F628F538850}"/>
              </a:ext>
            </a:extLst>
          </p:cNvPr>
          <p:cNvSpPr>
            <a:spLocks noGrp="1"/>
          </p:cNvSpPr>
          <p:nvPr>
            <p:ph type="title"/>
          </p:nvPr>
        </p:nvSpPr>
        <p:spPr/>
        <p:txBody>
          <a:bodyPr/>
          <a:lstStyle/>
          <a:p>
            <a:r>
              <a:rPr lang="en-GB" dirty="0"/>
              <a:t>Thanks for your time!</a:t>
            </a:r>
          </a:p>
        </p:txBody>
      </p:sp>
      <p:sp>
        <p:nvSpPr>
          <p:cNvPr id="4" name="Rectangle 3">
            <a:extLst>
              <a:ext uri="{FF2B5EF4-FFF2-40B4-BE49-F238E27FC236}">
                <a16:creationId xmlns:a16="http://schemas.microsoft.com/office/drawing/2014/main" id="{27B3149A-CAF0-49D5-A923-6A404055CF8B}"/>
              </a:ext>
            </a:extLst>
          </p:cNvPr>
          <p:cNvSpPr/>
          <p:nvPr/>
        </p:nvSpPr>
        <p:spPr>
          <a:xfrm>
            <a:off x="2384508" y="2529985"/>
            <a:ext cx="7569071" cy="3051334"/>
          </a:xfrm>
          <a:prstGeom prst="rect">
            <a:avLst/>
          </a:prstGeom>
          <a:solidFill>
            <a:srgbClr val="341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4EC89A8-904D-4210-BD44-F28D833B3AAC}"/>
              </a:ext>
            </a:extLst>
          </p:cNvPr>
          <p:cNvSpPr/>
          <p:nvPr/>
        </p:nvSpPr>
        <p:spPr>
          <a:xfrm>
            <a:off x="1859735" y="1944995"/>
            <a:ext cx="7466135" cy="3051334"/>
          </a:xfrm>
          <a:prstGeom prst="rect">
            <a:avLst/>
          </a:prstGeom>
          <a:solidFill>
            <a:srgbClr val="D5C3E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05000"/>
              </a:lnSpc>
              <a:buFont typeface="Wingdings" panose="05000000000000000000" pitchFamily="2" charset="2"/>
              <a:buChar char="Ø"/>
            </a:pPr>
            <a:endPar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5000"/>
              </a:lnSpc>
              <a:buFont typeface="Wingdings" panose="05000000000000000000" pitchFamily="2" charset="2"/>
              <a:buChar char="Ø"/>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Please fill out the post session evaluation survey</a:t>
            </a:r>
          </a:p>
          <a:p>
            <a:pPr marL="342900" indent="-342900">
              <a:lnSpc>
                <a:spcPct val="105000"/>
              </a:lnSpc>
              <a:buFont typeface="Wingdings" panose="05000000000000000000" pitchFamily="2" charset="2"/>
              <a:buChar char="Ø"/>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5000"/>
              </a:lnSpc>
              <a:buFont typeface="Wingdings" panose="05000000000000000000" pitchFamily="2" charset="2"/>
              <a:buChar char="Ø"/>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This is </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chance to capture your knowledge of existing secondment programmes and your views on th</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em.</a:t>
            </a:r>
          </a:p>
          <a:p>
            <a:pPr marL="342900" indent="-342900">
              <a:lnSpc>
                <a:spcPct val="105000"/>
              </a:lnSpc>
              <a:buFont typeface="Wingdings" panose="05000000000000000000" pitchFamily="2" charset="2"/>
              <a:buChar char="Ø"/>
            </a:pP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61996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9018be-1fd5-46c8-bb5f-8e5f297ce001">
      <Value>2</Value>
      <Value>1</Value>
    </TaxCatchAll>
    <_dlc_DocId xmlns="839018be-1fd5-46c8-bb5f-8e5f297ce001">NNK2N734FJ4F-539264991-208544</_dlc_DocId>
    <_dlc_DocIdUrl xmlns="839018be-1fd5-46c8-bb5f-8e5f297ce001">
      <Url>https://beisgov.sharepoint.com/sites/PeopleCapabilityGSEProfession-OS/_layouts/15/DocIdRedir.aspx?ID=NNK2N734FJ4F-539264991-208544</Url>
      <Description>NNK2N734FJ4F-539264991-208544</Description>
    </_dlc_DocIdUrl>
    <c6f593ada1854b629148449de059396b xmlns="0f9fa326-da26-4ea8-b6a9-645e8136fe1d">
      <Terms xmlns="http://schemas.microsoft.com/office/infopath/2007/PartnerControls">
        <TermInfo xmlns="http://schemas.microsoft.com/office/infopath/2007/PartnerControls">
          <TermName xmlns="http://schemas.microsoft.com/office/infopath/2007/PartnerControls">Government Office for Science</TermName>
          <TermId xmlns="http://schemas.microsoft.com/office/infopath/2007/PartnerControls">4864e571-13f3-45db-8a58-a40a5ef376c8</TermId>
        </TermInfo>
      </Terms>
    </c6f593ada1854b629148449de059396b>
    <LegacyData xmlns="aaacb922-5235-4a66-b188-303b9b46fbd7" xsi:nil="true"/>
    <m817f42addf14c9a838da36e78800043 xmlns="0f9fa326-da26-4ea8-b6a9-645e8136fe1d">
      <Terms xmlns="http://schemas.microsoft.com/office/infopath/2007/PartnerControls">
        <TermInfo xmlns="http://schemas.microsoft.com/office/infopath/2007/PartnerControls">
          <TermName xmlns="http://schemas.microsoft.com/office/infopath/2007/PartnerControls">Science Technology and Innovation Insights</TermName>
          <TermId xmlns="http://schemas.microsoft.com/office/infopath/2007/PartnerControls">2e059e73-8ea2-445c-b61b-3c8de4612a75</TermId>
        </TermInfo>
      </Terms>
    </m817f42addf14c9a838da36e7880004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Partner Organisation Document" ma:contentTypeID="0x0101004691A8DE0991884F8E90AD6474FC73730200438C1F9B87DCBB4EB67C77C22794D47E" ma:contentTypeVersion="14" ma:contentTypeDescription="Create a new document." ma:contentTypeScope="" ma:versionID="46e474f9e9ec42af91d0216e93decd80">
  <xsd:schema xmlns:xsd="http://www.w3.org/2001/XMLSchema" xmlns:xs="http://www.w3.org/2001/XMLSchema" xmlns:p="http://schemas.microsoft.com/office/2006/metadata/properties" xmlns:ns2="0f9fa326-da26-4ea8-b6a9-645e8136fe1d" xmlns:ns3="839018be-1fd5-46c8-bb5f-8e5f297ce001" xmlns:ns4="aaacb922-5235-4a66-b188-303b9b46fbd7" xmlns:ns5="b3d83fe4-f584-44c1-ada4-cced241b61b0" targetNamespace="http://schemas.microsoft.com/office/2006/metadata/properties" ma:root="true" ma:fieldsID="ebe1193255941f690d84c0341ad0ee36" ns2:_="" ns3:_="" ns4:_="" ns5:_="">
    <xsd:import namespace="0f9fa326-da26-4ea8-b6a9-645e8136fe1d"/>
    <xsd:import namespace="839018be-1fd5-46c8-bb5f-8e5f297ce001"/>
    <xsd:import namespace="aaacb922-5235-4a66-b188-303b9b46fbd7"/>
    <xsd:import namespace="b3d83fe4-f584-44c1-ada4-cced241b61b0"/>
    <xsd:element name="properties">
      <xsd:complexType>
        <xsd:sequence>
          <xsd:element name="documentManagement">
            <xsd:complexType>
              <xsd:all>
                <xsd:element ref="ns2:c6f593ada1854b629148449de059396b" minOccurs="0"/>
                <xsd:element ref="ns3:TaxCatchAll" minOccurs="0"/>
                <xsd:element ref="ns3:TaxCatchAllLabel" minOccurs="0"/>
                <xsd:element ref="ns2:m817f42addf14c9a838da36e78800043" minOccurs="0"/>
                <xsd:element ref="ns4:LegacyData" minOccurs="0"/>
                <xsd:element ref="ns3:_dlc_DocIdUrl" minOccurs="0"/>
                <xsd:element ref="ns3:_dlc_DocIdPersistId" minOccurs="0"/>
                <xsd:element ref="ns3:_dlc_DocId" minOccurs="0"/>
                <xsd:element ref="ns5:MediaServiceMetadata" minOccurs="0"/>
                <xsd:element ref="ns5:MediaServiceFastMetadata" minOccurs="0"/>
                <xsd:element ref="ns5:MediaServiceAutoKeyPoints" minOccurs="0"/>
                <xsd:element ref="ns5:MediaServiceKeyPoints" minOccurs="0"/>
                <xsd:element ref="ns5:MediaServiceDateTaken" minOccurs="0"/>
                <xsd:element ref="ns5:MediaServiceAutoTags" minOccurs="0"/>
                <xsd:element ref="ns5:MediaLengthInSeconds" minOccurs="0"/>
                <xsd:element ref="ns5:MediaServiceGenerationTime" minOccurs="0"/>
                <xsd:element ref="ns5:MediaServiceEventHashCode" minOccurs="0"/>
                <xsd:element ref="ns5: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fa326-da26-4ea8-b6a9-645e8136fe1d" elementFormDefault="qualified">
    <xsd:import namespace="http://schemas.microsoft.com/office/2006/documentManagement/types"/>
    <xsd:import namespace="http://schemas.microsoft.com/office/infopath/2007/PartnerControls"/>
    <xsd:element name="c6f593ada1854b629148449de059396b" ma:index="8" nillable="true" ma:taxonomy="true" ma:internalName="c6f593ada1854b629148449de059396b" ma:taxonomyFieldName="KIM_GovernmentBody" ma:displayName="Government Body" ma:default="2;#Government Office for Science|4864e571-13f3-45db-8a58-a40a5ef376c8" ma:fieldId="{c6f593ad-a185-4b62-9148-449de059396b}" ma:sspId="9b0aeba9-2bce-41c2-8545-5d12d676a674" ma:termSetId="46784332-da01-4f4a-94fa-2a245cb438b3" ma:anchorId="00000000-0000-0000-0000-000000000000" ma:open="false" ma:isKeyword="false">
      <xsd:complexType>
        <xsd:sequence>
          <xsd:element ref="pc:Terms" minOccurs="0" maxOccurs="1"/>
        </xsd:sequence>
      </xsd:complexType>
    </xsd:element>
    <xsd:element name="m817f42addf14c9a838da36e78800043" ma:index="12" nillable="true" ma:taxonomy="true" ma:internalName="m817f42addf14c9a838da36e78800043" ma:taxonomyFieldName="KIM_Function" ma:displayName="Function" ma:default="1;#Science Technology and Innovation Insights|2e059e73-8ea2-445c-b61b-3c8de4612a75" ma:fieldId="{6817f42a-ddf1-4c9a-838d-a36e78800043}" ma:sspId="9b0aeba9-2bce-41c2-8545-5d12d676a674" ma:termSetId="8a8c3714-5ee2-45f9-8c60-591b9d07029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9018be-1fd5-46c8-bb5f-8e5f297ce001"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9bb9f4db-f5a8-43a3-b887-8d232b406892}" ma:internalName="TaxCatchAll" ma:showField="CatchAllData" ma:web="839018be-1fd5-46c8-bb5f-8e5f297ce00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bb9f4db-f5a8-43a3-b887-8d232b406892}" ma:internalName="TaxCatchAllLabel" ma:readOnly="true" ma:showField="CatchAllDataLabel" ma:web="839018be-1fd5-46c8-bb5f-8e5f297ce001">
      <xsd:complexType>
        <xsd:complexContent>
          <xsd:extension base="dms:MultiChoiceLookup">
            <xsd:sequence>
              <xsd:element name="Value" type="dms:Lookup" maxOccurs="unbounded" minOccurs="0" nillable="true"/>
            </xsd:sequence>
          </xsd:extension>
        </xsd:complexContent>
      </xsd:complex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4"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d83fe4-f584-44c1-ada4-cced241b61b0"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0BF9C3-FE04-4F16-B642-9FECF2E0E3FC}">
  <ds:schemaRefs>
    <ds:schemaRef ds:uri="http://schemas.microsoft.com/office/2006/metadata/properties"/>
    <ds:schemaRef ds:uri="http://schemas.microsoft.com/office/infopath/2007/PartnerControls"/>
    <ds:schemaRef ds:uri="b413c3fd-5a3b-4239-b985-69032e371c04"/>
    <ds:schemaRef ds:uri="b67a7830-db79-4a49-bf27-2aff92a2201a"/>
    <ds:schemaRef ds:uri="a172083e-e40c-4314-b43a-827352a1ed2c"/>
    <ds:schemaRef ds:uri="64405a8b-11cd-482f-97ed-686f246b28d8"/>
    <ds:schemaRef ds:uri="0063f72e-ace3-48fb-9c1f-5b513408b31f"/>
    <ds:schemaRef ds:uri="c963a4c1-1bb4-49f2-a011-9c776a7eed2a"/>
    <ds:schemaRef ds:uri="a8f60570-4bd3-4f2b-950b-a996de8ab151"/>
  </ds:schemaRefs>
</ds:datastoreItem>
</file>

<file path=customXml/itemProps2.xml><?xml version="1.0" encoding="utf-8"?>
<ds:datastoreItem xmlns:ds="http://schemas.openxmlformats.org/officeDocument/2006/customXml" ds:itemID="{EF02684B-F09D-4252-BEF8-63DE195AF823}">
  <ds:schemaRefs>
    <ds:schemaRef ds:uri="http://schemas.microsoft.com/sharepoint/v3/contenttype/forms"/>
  </ds:schemaRefs>
</ds:datastoreItem>
</file>

<file path=customXml/itemProps3.xml><?xml version="1.0" encoding="utf-8"?>
<ds:datastoreItem xmlns:ds="http://schemas.openxmlformats.org/officeDocument/2006/customXml" ds:itemID="{7C354B0C-6175-4B09-A964-75C9A90736D0}">
  <ds:schemaRefs>
    <ds:schemaRef ds:uri="http://schemas.microsoft.com/sharepoint/events"/>
  </ds:schemaRefs>
</ds:datastoreItem>
</file>

<file path=customXml/itemProps4.xml><?xml version="1.0" encoding="utf-8"?>
<ds:datastoreItem xmlns:ds="http://schemas.openxmlformats.org/officeDocument/2006/customXml" ds:itemID="{6F18F1F2-B572-45AF-94FC-711A9E80CC30}"/>
</file>

<file path=docProps/app.xml><?xml version="1.0" encoding="utf-8"?>
<Properties xmlns="http://schemas.openxmlformats.org/officeDocument/2006/extended-properties" xmlns:vt="http://schemas.openxmlformats.org/officeDocument/2006/docPropsVTypes">
  <TotalTime>1117</TotalTime>
  <Words>1698</Words>
  <Application>Microsoft Office PowerPoint</Application>
  <PresentationFormat>Widescreen</PresentationFormat>
  <Paragraphs>96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Looking at GSE expertise &amp; interchange</vt:lpstr>
      <vt:lpstr>Session objectives</vt:lpstr>
      <vt:lpstr>Our motivation – GSE strategy</vt:lpstr>
      <vt:lpstr>Our activities – Expertise</vt:lpstr>
      <vt:lpstr>Our activities – Interchange</vt:lpstr>
      <vt:lpstr>Our activities – STEM Futures</vt:lpstr>
      <vt:lpstr>Q&amp;A - Panel discussion</vt:lpstr>
      <vt:lpstr>Thanks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Leon (Go Science)</dc:creator>
  <cp:lastModifiedBy>Meara, Claire (GO-Science)</cp:lastModifiedBy>
  <cp:revision>4</cp:revision>
  <dcterms:created xsi:type="dcterms:W3CDTF">2021-11-02T16:41:30Z</dcterms:created>
  <dcterms:modified xsi:type="dcterms:W3CDTF">2022-04-01T14:54:43Z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2021-11-02T16:41:30Z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699cdacc-001c-413a-ab4f-0226608c1e7a</vt:lpwstr>
  </property>
  <property fmtid="{D5CDD505-2E9C-101B-9397-08002B2CF9AE}" pid="8" name="MSIP_Label_ba62f585-b40f-4ab9-bafe-39150f03d124_ContentBits">
    <vt:lpwstr>0</vt:lpwstr>
  </property>
  <property fmtid="{D5CDD505-2E9C-101B-9397-08002B2CF9AE}" pid="9" name="ContentTypeId">
    <vt:lpwstr>0x0101004691A8DE0991884F8E90AD6474FC73730200438C1F9B87DCBB4EB67C77C22794D47E</vt:lpwstr>
  </property>
  <property fmtid="{D5CDD505-2E9C-101B-9397-08002B2CF9AE}" pid="10" name="_dlc_DocIdItemGuid">
    <vt:lpwstr>85112d90-66e5-4771-a914-36d2c455a44e</vt:lpwstr>
  </property>
  <property fmtid="{D5CDD505-2E9C-101B-9397-08002B2CF9AE}" pid="11" name="Business Unit">
    <vt:lpwstr>102;#Science and Security|af1949bd-c272-4e8a-8ce8-ecbdc9e3b17c</vt:lpwstr>
  </property>
  <property fmtid="{D5CDD505-2E9C-101B-9397-08002B2CF9AE}" pid="12" name="KIM_Function">
    <vt:lpwstr>1;#Science Technology and Innovation Insights|2e059e73-8ea2-445c-b61b-3c8de4612a75</vt:lpwstr>
  </property>
  <property fmtid="{D5CDD505-2E9C-101B-9397-08002B2CF9AE}" pid="13" name="KIM_GovernmentBody">
    <vt:lpwstr>2;#Government Office for Science|4864e571-13f3-45db-8a58-a40a5ef376c8</vt:lpwstr>
  </property>
</Properties>
</file>