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57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B914BF-FAFF-4868-BE4E-58F1AC08E9B2}" v="2" dt="2022-03-31T09:27:02.904"/>
    <p1510:client id="{84A70D61-A609-CE7A-703A-0B4910854E5F}" v="110" dt="2022-03-31T16:08:42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n2, Selina (GO-Science)" userId="S::selina.khan2@go-science.gov.uk::234d83f4-b16d-4707-8551-a6a05f1e0df4" providerId="AD" clId="Web-{84A70D61-A609-CE7A-703A-0B4910854E5F}"/>
    <pc:docChg chg="modSld">
      <pc:chgData name="Khan2, Selina (GO-Science)" userId="S::selina.khan2@go-science.gov.uk::234d83f4-b16d-4707-8551-a6a05f1e0df4" providerId="AD" clId="Web-{84A70D61-A609-CE7A-703A-0B4910854E5F}" dt="2022-03-31T16:08:42.432" v="71" actId="1076"/>
      <pc:docMkLst>
        <pc:docMk/>
      </pc:docMkLst>
      <pc:sldChg chg="addSp modSp">
        <pc:chgData name="Khan2, Selina (GO-Science)" userId="S::selina.khan2@go-science.gov.uk::234d83f4-b16d-4707-8551-a6a05f1e0df4" providerId="AD" clId="Web-{84A70D61-A609-CE7A-703A-0B4910854E5F}" dt="2022-03-31T16:08:42.432" v="71" actId="1076"/>
        <pc:sldMkLst>
          <pc:docMk/>
          <pc:sldMk cId="2619387544" sldId="260"/>
        </pc:sldMkLst>
        <pc:spChg chg="mod">
          <ac:chgData name="Khan2, Selina (GO-Science)" userId="S::selina.khan2@go-science.gov.uk::234d83f4-b16d-4707-8551-a6a05f1e0df4" providerId="AD" clId="Web-{84A70D61-A609-CE7A-703A-0B4910854E5F}" dt="2022-03-31T16:07:11.586" v="4" actId="1076"/>
          <ac:spMkLst>
            <pc:docMk/>
            <pc:sldMk cId="2619387544" sldId="260"/>
            <ac:spMk id="2" creationId="{6FA9E119-8B66-47F1-91F0-086CC271BE85}"/>
          </ac:spMkLst>
        </pc:spChg>
        <pc:spChg chg="add mod">
          <ac:chgData name="Khan2, Selina (GO-Science)" userId="S::selina.khan2@go-science.gov.uk::234d83f4-b16d-4707-8551-a6a05f1e0df4" providerId="AD" clId="Web-{84A70D61-A609-CE7A-703A-0B4910854E5F}" dt="2022-03-31T16:08:42.432" v="71" actId="1076"/>
          <ac:spMkLst>
            <pc:docMk/>
            <pc:sldMk cId="2619387544" sldId="260"/>
            <ac:spMk id="3" creationId="{E6974BB3-456D-FB6A-2B06-3D4821642EAF}"/>
          </ac:spMkLst>
        </pc:spChg>
        <pc:spChg chg="add mod">
          <ac:chgData name="Khan2, Selina (GO-Science)" userId="S::selina.khan2@go-science.gov.uk::234d83f4-b16d-4707-8551-a6a05f1e0df4" providerId="AD" clId="Web-{84A70D61-A609-CE7A-703A-0B4910854E5F}" dt="2022-03-31T16:08:36.463" v="70" actId="14100"/>
          <ac:spMkLst>
            <pc:docMk/>
            <pc:sldMk cId="2619387544" sldId="260"/>
            <ac:spMk id="4" creationId="{E01D266F-8168-C699-0882-4B0BC2D40400}"/>
          </ac:spMkLst>
        </pc:spChg>
      </pc:sldChg>
    </pc:docChg>
  </pc:docChgLst>
  <pc:docChgLst>
    <pc:chgData name="Khan2, Selina (GO-Science)" userId="S::selina.khan2@go-science.gov.uk::234d83f4-b16d-4707-8551-a6a05f1e0df4" providerId="AD" clId="Web-{CA5BE163-A8F0-3176-73D0-A2EBCF35B071}"/>
    <pc:docChg chg="addSld modSld sldOrd">
      <pc:chgData name="Khan2, Selina (GO-Science)" userId="S::selina.khan2@go-science.gov.uk::234d83f4-b16d-4707-8551-a6a05f1e0df4" providerId="AD" clId="Web-{CA5BE163-A8F0-3176-73D0-A2EBCF35B071}" dt="2022-03-24T16:02:42.430" v="20" actId="20577"/>
      <pc:docMkLst>
        <pc:docMk/>
      </pc:docMkLst>
      <pc:sldChg chg="ord">
        <pc:chgData name="Khan2, Selina (GO-Science)" userId="S::selina.khan2@go-science.gov.uk::234d83f4-b16d-4707-8551-a6a05f1e0df4" providerId="AD" clId="Web-{CA5BE163-A8F0-3176-73D0-A2EBCF35B071}" dt="2022-03-24T16:01:23.177" v="8"/>
        <pc:sldMkLst>
          <pc:docMk/>
          <pc:sldMk cId="3201436954" sldId="257"/>
        </pc:sldMkLst>
      </pc:sldChg>
      <pc:sldChg chg="addSp delSp modSp new">
        <pc:chgData name="Khan2, Selina (GO-Science)" userId="S::selina.khan2@go-science.gov.uk::234d83f4-b16d-4707-8551-a6a05f1e0df4" providerId="AD" clId="Web-{CA5BE163-A8F0-3176-73D0-A2EBCF35B071}" dt="2022-03-24T16:01:10.849" v="7" actId="1076"/>
        <pc:sldMkLst>
          <pc:docMk/>
          <pc:sldMk cId="3083208365" sldId="258"/>
        </pc:sldMkLst>
        <pc:spChg chg="del">
          <ac:chgData name="Khan2, Selina (GO-Science)" userId="S::selina.khan2@go-science.gov.uk::234d83f4-b16d-4707-8551-a6a05f1e0df4" providerId="AD" clId="Web-{CA5BE163-A8F0-3176-73D0-A2EBCF35B071}" dt="2022-03-24T16:00:55.067" v="4"/>
          <ac:spMkLst>
            <pc:docMk/>
            <pc:sldMk cId="3083208365" sldId="258"/>
            <ac:spMk id="2" creationId="{DA6728CD-3457-AFAA-59AF-E9869DF29497}"/>
          </ac:spMkLst>
        </pc:spChg>
        <pc:spChg chg="del">
          <ac:chgData name="Khan2, Selina (GO-Science)" userId="S::selina.khan2@go-science.gov.uk::234d83f4-b16d-4707-8551-a6a05f1e0df4" providerId="AD" clId="Web-{CA5BE163-A8F0-3176-73D0-A2EBCF35B071}" dt="2022-03-24T16:00:50.583" v="2"/>
          <ac:spMkLst>
            <pc:docMk/>
            <pc:sldMk cId="3083208365" sldId="258"/>
            <ac:spMk id="3" creationId="{9B7254E4-2ADB-FB9C-1F5D-3B42D3A9B136}"/>
          </ac:spMkLst>
        </pc:spChg>
        <pc:picChg chg="add mod ord">
          <ac:chgData name="Khan2, Selina (GO-Science)" userId="S::selina.khan2@go-science.gov.uk::234d83f4-b16d-4707-8551-a6a05f1e0df4" providerId="AD" clId="Web-{CA5BE163-A8F0-3176-73D0-A2EBCF35B071}" dt="2022-03-24T16:01:10.849" v="7" actId="1076"/>
          <ac:picMkLst>
            <pc:docMk/>
            <pc:sldMk cId="3083208365" sldId="258"/>
            <ac:picMk id="4" creationId="{9E905FB3-CA33-488C-0EFF-BBF0E500CC54}"/>
          </ac:picMkLst>
        </pc:picChg>
      </pc:sldChg>
      <pc:sldChg chg="addSp delSp modSp new">
        <pc:chgData name="Khan2, Selina (GO-Science)" userId="S::selina.khan2@go-science.gov.uk::234d83f4-b16d-4707-8551-a6a05f1e0df4" providerId="AD" clId="Web-{CA5BE163-A8F0-3176-73D0-A2EBCF35B071}" dt="2022-03-24T16:02:11.038" v="13" actId="14100"/>
        <pc:sldMkLst>
          <pc:docMk/>
          <pc:sldMk cId="3626287370" sldId="259"/>
        </pc:sldMkLst>
        <pc:spChg chg="del">
          <ac:chgData name="Khan2, Selina (GO-Science)" userId="S::selina.khan2@go-science.gov.uk::234d83f4-b16d-4707-8551-a6a05f1e0df4" providerId="AD" clId="Web-{CA5BE163-A8F0-3176-73D0-A2EBCF35B071}" dt="2022-03-24T16:01:34.772" v="10"/>
          <ac:spMkLst>
            <pc:docMk/>
            <pc:sldMk cId="3626287370" sldId="259"/>
            <ac:spMk id="2" creationId="{A904E4A9-1569-15B6-FD7D-64E805558C02}"/>
          </ac:spMkLst>
        </pc:spChg>
        <pc:spChg chg="del">
          <ac:chgData name="Khan2, Selina (GO-Science)" userId="S::selina.khan2@go-science.gov.uk::234d83f4-b16d-4707-8551-a6a05f1e0df4" providerId="AD" clId="Web-{CA5BE163-A8F0-3176-73D0-A2EBCF35B071}" dt="2022-03-24T16:01:53.725" v="11"/>
          <ac:spMkLst>
            <pc:docMk/>
            <pc:sldMk cId="3626287370" sldId="259"/>
            <ac:spMk id="3" creationId="{2C799A6F-6D13-7492-F5F9-A95D01F735B6}"/>
          </ac:spMkLst>
        </pc:spChg>
        <pc:picChg chg="add mod ord">
          <ac:chgData name="Khan2, Selina (GO-Science)" userId="S::selina.khan2@go-science.gov.uk::234d83f4-b16d-4707-8551-a6a05f1e0df4" providerId="AD" clId="Web-{CA5BE163-A8F0-3176-73D0-A2EBCF35B071}" dt="2022-03-24T16:02:11.038" v="13" actId="14100"/>
          <ac:picMkLst>
            <pc:docMk/>
            <pc:sldMk cId="3626287370" sldId="259"/>
            <ac:picMk id="4" creationId="{282B6D64-6CB0-60B0-3335-98748BCF9A54}"/>
          </ac:picMkLst>
        </pc:picChg>
      </pc:sldChg>
      <pc:sldChg chg="modSp add ord replId">
        <pc:chgData name="Khan2, Selina (GO-Science)" userId="S::selina.khan2@go-science.gov.uk::234d83f4-b16d-4707-8551-a6a05f1e0df4" providerId="AD" clId="Web-{CA5BE163-A8F0-3176-73D0-A2EBCF35B071}" dt="2022-03-24T16:02:42.430" v="20" actId="20577"/>
        <pc:sldMkLst>
          <pc:docMk/>
          <pc:sldMk cId="2619387544" sldId="260"/>
        </pc:sldMkLst>
        <pc:spChg chg="mod">
          <ac:chgData name="Khan2, Selina (GO-Science)" userId="S::selina.khan2@go-science.gov.uk::234d83f4-b16d-4707-8551-a6a05f1e0df4" providerId="AD" clId="Web-{CA5BE163-A8F0-3176-73D0-A2EBCF35B071}" dt="2022-03-24T16:02:42.430" v="20" actId="20577"/>
          <ac:spMkLst>
            <pc:docMk/>
            <pc:sldMk cId="2619387544" sldId="260"/>
            <ac:spMk id="2" creationId="{6FA9E119-8B66-47F1-91F0-086CC271BE85}"/>
          </ac:spMkLst>
        </pc:spChg>
      </pc:sldChg>
    </pc:docChg>
  </pc:docChgLst>
  <pc:docChgLst>
    <pc:chgData name="Haynes, Andrea (GO-Science)" userId="e4e3fba2-4cb8-4a2c-a323-4b6e8226385e" providerId="ADAL" clId="{2AB914BF-FAFF-4868-BE4E-58F1AC08E9B2}"/>
    <pc:docChg chg="undo custSel modSld">
      <pc:chgData name="Haynes, Andrea (GO-Science)" userId="e4e3fba2-4cb8-4a2c-a323-4b6e8226385e" providerId="ADAL" clId="{2AB914BF-FAFF-4868-BE4E-58F1AC08E9B2}" dt="2022-03-31T09:27:39.604" v="10" actId="27636"/>
      <pc:docMkLst>
        <pc:docMk/>
      </pc:docMkLst>
      <pc:sldChg chg="modSp mod">
        <pc:chgData name="Haynes, Andrea (GO-Science)" userId="e4e3fba2-4cb8-4a2c-a323-4b6e8226385e" providerId="ADAL" clId="{2AB914BF-FAFF-4868-BE4E-58F1AC08E9B2}" dt="2022-03-31T09:27:39.604" v="10" actId="27636"/>
        <pc:sldMkLst>
          <pc:docMk/>
          <pc:sldMk cId="2619387544" sldId="260"/>
        </pc:sldMkLst>
        <pc:spChg chg="mod">
          <ac:chgData name="Haynes, Andrea (GO-Science)" userId="e4e3fba2-4cb8-4a2c-a323-4b6e8226385e" providerId="ADAL" clId="{2AB914BF-FAFF-4868-BE4E-58F1AC08E9B2}" dt="2022-03-31T09:27:39.604" v="10" actId="27636"/>
          <ac:spMkLst>
            <pc:docMk/>
            <pc:sldMk cId="2619387544" sldId="260"/>
            <ac:spMk id="2" creationId="{6FA9E119-8B66-47F1-91F0-086CC271BE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41A8-1802-434F-B3A6-AF822089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04463"/>
            <a:ext cx="10594953" cy="190188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CE4F2-F43E-4778-B5F4-018B9A07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98418"/>
            <a:ext cx="10594953" cy="1329416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03F0-F474-43D9-BE5D-DA786292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B6615-F96C-44DF-90EF-4F508288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62A6-04AD-488B-B180-10DCAB3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CBB7A7A-BD50-4E24-91E1-CCD7D4793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47D4A59-5090-4A1F-B420-1FD85D027E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300537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10C3-C8ED-41F7-BEE2-2AFE1CFB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669EC-2442-4636-A1BD-DCF66C26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BC71-00C6-458B-9BE1-2B05F2BF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8418-7A0C-4300-B22B-11C32CD7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FAFB-AF4A-4D34-B8C4-85E2A233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4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5A1D9-7567-42D9-BB0D-2A3D6FC2E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49CA6-0BF4-4B89-A0CF-F72F625ED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5930" y="365125"/>
            <a:ext cx="7626569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3E1D4-41FF-4161-B92D-62D9BD18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5930" y="6356350"/>
            <a:ext cx="2635470" cy="365125"/>
          </a:xfrm>
        </p:spPr>
        <p:txBody>
          <a:bodyPr/>
          <a:lstStyle/>
          <a:p>
            <a:fld id="{1E8D7867-715C-49AF-AE72-606863ABD566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2C6F-551B-49E6-981A-9739DC6A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AC3A-7AA3-4624-A9EB-761ADD3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37BB-618E-48DD-9E41-CCBF262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93F53-9D7D-411B-999D-6AC98AE8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8D61-E0F2-492A-B292-BDD3B4C9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FCD7-99C7-4C74-8925-940F1B2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0A00-E48A-47D3-A1FA-9A169599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E0DD-B4EE-4594-9960-E47E744E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2565"/>
            <a:ext cx="10515600" cy="2185035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D70E-16A7-4E33-8D6A-C2ED40BED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54588"/>
            <a:ext cx="10515600" cy="11491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E811-F1BB-4BCE-AC8F-2C2D081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89EE-7052-4314-AE8A-9E1FC560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2AB7-82BD-46DC-9120-218AD303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1D43533-BD19-442D-AD5C-99ACE9BD9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672603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A2945-6B6E-4FA3-A425-C99CE204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F047-9924-4D1A-8012-D4A94B8C2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9C8B-4C9E-4ECD-A22D-6C94072C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0D16D-F4CE-4836-BDC3-29BD6F22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18AFD-9476-4148-840E-4D5819C8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C2708-ADEB-4232-A3DF-D3A2AD78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DC17-DAAE-4DB1-99AD-9490AD50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750AA-6845-40E7-BF3A-00DC92338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6B96-D21B-449C-8126-971A7380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55409-BD35-4CD2-9664-730F7F6D7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FA8E-72CD-41C1-885C-2150215C1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53505-A5B2-4DF0-94E9-B0BAA19B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B3BA8-76B7-45F5-9E80-705E4725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47EE-74A4-49B1-BFF5-243540F4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4EEB-10C1-4E0F-B2E8-5959FD3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936C9-EF4F-40CF-804C-26D2ED80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23E1B-32FF-464B-8EAA-AD9860A7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F6674-0B7B-4D8D-8B34-729BF870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50134-F9BF-4D18-9CD5-9E9049E0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B6AA9-F57F-4B6C-AA0E-FAE0A714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1976-C232-48A4-994E-1BA8344A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097C-F6C2-4082-9F92-64AB41B5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D5DE-CC37-460F-9A18-2161EDB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69B9-32C1-4C52-9E65-54A7E791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087B-EE98-4428-8D46-A114FE82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C8F28-2C7E-4C6F-A71F-43B000FF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329C-B3F8-41E6-BC38-AC2FB176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A8AD-38DE-4A73-9633-3DC15F44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E81E0-6A54-4992-B53F-4441F204D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5AA4-8A06-443E-8B23-B9260270A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D027-5041-4657-A1C2-0A3F6D87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5D95B-AD71-418F-A087-EE1FB0C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721E5-34C9-43D5-BEB9-9A72CB8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48676-A6B6-4440-8951-9AE2CFE9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CF22-9637-4849-A64D-988E8A31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354FE-0CB7-4C34-97A1-33ECFDDE9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7867-715C-49AF-AE72-606863ABD566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1331-6908-45A5-8676-D8655111C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3474-0048-4985-B9DD-B478B08C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AD764BD-9DFF-46E2-BB37-8581B23F5E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zkjX9nbH8k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jY0CQppvg8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gse-profession-diversity-and-inclusion-strateg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E119-8B66-47F1-91F0-086CC271B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04462"/>
            <a:ext cx="10594953" cy="247960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Introduction to the GSE Diversity and Inclusion Action Group</a:t>
            </a:r>
          </a:p>
        </p:txBody>
      </p:sp>
    </p:spTree>
    <p:extLst>
      <p:ext uri="{BB962C8B-B14F-4D97-AF65-F5344CB8AC3E}">
        <p14:creationId xmlns:p14="http://schemas.microsoft.com/office/powerpoint/2010/main" val="331597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GSE Conference Event A">
            <a:hlinkClick r:id="" action="ppaction://media"/>
            <a:extLst>
              <a:ext uri="{FF2B5EF4-FFF2-40B4-BE49-F238E27FC236}">
                <a16:creationId xmlns:a16="http://schemas.microsoft.com/office/drawing/2014/main" id="{9E905FB3-CA33-488C-0EFF-BBF0E500CC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3211" y="794"/>
            <a:ext cx="10936309" cy="6648718"/>
          </a:xfrm>
        </p:spPr>
      </p:pic>
    </p:spTree>
    <p:extLst>
      <p:ext uri="{BB962C8B-B14F-4D97-AF65-F5344CB8AC3E}">
        <p14:creationId xmlns:p14="http://schemas.microsoft.com/office/powerpoint/2010/main" val="308320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Introduction to the GSE Diversity and Inclusion Action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Session hosts</a:t>
            </a:r>
          </a:p>
          <a:p>
            <a:pPr marL="0" indent="0">
              <a:buNone/>
            </a:pPr>
            <a:r>
              <a:rPr lang="en-GB" dirty="0"/>
              <a:t>Diane Ashiru-Oredope </a:t>
            </a:r>
          </a:p>
          <a:p>
            <a:pPr marL="0" indent="0">
              <a:buNone/>
            </a:pPr>
            <a:r>
              <a:rPr lang="en-GB" dirty="0"/>
              <a:t>Vicki Chalker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b="1" dirty="0"/>
              <a:t>Panel members </a:t>
            </a:r>
          </a:p>
          <a:p>
            <a:pPr marL="0" indent="0">
              <a:buNone/>
            </a:pPr>
            <a:r>
              <a:rPr lang="en-GB" dirty="0"/>
              <a:t>David Kenyon</a:t>
            </a:r>
          </a:p>
          <a:p>
            <a:pPr marL="0" indent="0">
              <a:buNone/>
            </a:pPr>
            <a:r>
              <a:rPr lang="en-GB" dirty="0"/>
              <a:t>Christine </a:t>
            </a:r>
            <a:r>
              <a:rPr lang="en-GB" dirty="0" err="1"/>
              <a:t>Maggs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Rameya Arulanantham</a:t>
            </a:r>
          </a:p>
          <a:p>
            <a:pPr marL="0" indent="0">
              <a:buNone/>
            </a:pPr>
            <a:r>
              <a:rPr lang="en-GB" dirty="0"/>
              <a:t>Louise O’Sullivan</a:t>
            </a:r>
          </a:p>
          <a:p>
            <a:pPr marL="0" indent="0">
              <a:buNone/>
            </a:pPr>
            <a:r>
              <a:rPr lang="en-GB" dirty="0"/>
              <a:t>Kirsty McBeath</a:t>
            </a:r>
          </a:p>
        </p:txBody>
      </p:sp>
    </p:spTree>
    <p:extLst>
      <p:ext uri="{BB962C8B-B14F-4D97-AF65-F5344CB8AC3E}">
        <p14:creationId xmlns:p14="http://schemas.microsoft.com/office/powerpoint/2010/main" val="320143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GSE Conference Event B">
            <a:hlinkClick r:id="" action="ppaction://media"/>
            <a:extLst>
              <a:ext uri="{FF2B5EF4-FFF2-40B4-BE49-F238E27FC236}">
                <a16:creationId xmlns:a16="http://schemas.microsoft.com/office/drawing/2014/main" id="{282B6D64-6CB0-60B0-3335-98748BCF9A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1972" y="794"/>
            <a:ext cx="11601718" cy="6852633"/>
          </a:xfrm>
        </p:spPr>
      </p:pic>
    </p:spTree>
    <p:extLst>
      <p:ext uri="{BB962C8B-B14F-4D97-AF65-F5344CB8AC3E}">
        <p14:creationId xmlns:p14="http://schemas.microsoft.com/office/powerpoint/2010/main" val="362628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9E119-8B66-47F1-91F0-086CC271B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303956"/>
            <a:ext cx="10594953" cy="2599836"/>
          </a:xfrm>
        </p:spPr>
        <p:txBody>
          <a:bodyPr>
            <a:normAutofit/>
          </a:bodyPr>
          <a:lstStyle/>
          <a:p>
            <a:r>
              <a:rPr lang="en-GB" b="1">
                <a:latin typeface="Arial"/>
                <a:cs typeface="Arial"/>
              </a:rPr>
              <a:t>Thank </a:t>
            </a:r>
            <a:r>
              <a:rPr lang="en-GB" b="1" dirty="0">
                <a:latin typeface="Arial"/>
                <a:cs typeface="Arial"/>
              </a:rPr>
              <a:t>you</a:t>
            </a:r>
            <a:br>
              <a:rPr lang="en-GB" b="1" dirty="0">
                <a:latin typeface="Arial"/>
                <a:cs typeface="Arial"/>
              </a:rPr>
            </a:br>
            <a:br>
              <a:rPr lang="en-GB" b="1" dirty="0">
                <a:latin typeface="Arial"/>
                <a:cs typeface="Arial"/>
              </a:rPr>
            </a:br>
            <a:r>
              <a:rPr lang="en-GB" sz="2700" b="1" dirty="0">
                <a:latin typeface="Arial"/>
                <a:cs typeface="Arial"/>
                <a:hlinkClick r:id="rId2"/>
              </a:rPr>
              <a:t>GSE Profession Diversity and Inclusion Strategy</a:t>
            </a:r>
            <a:r>
              <a:rPr lang="en-GB" sz="2700" b="1" dirty="0">
                <a:latin typeface="Arial"/>
                <a:cs typeface="Arial"/>
              </a:rPr>
              <a:t> </a:t>
            </a:r>
            <a:endParaRPr lang="en-GB" sz="2700" b="1" dirty="0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E6974BB3-456D-FB6A-2B06-3D4821642EAF}"/>
              </a:ext>
            </a:extLst>
          </p:cNvPr>
          <p:cNvSpPr/>
          <p:nvPr/>
        </p:nvSpPr>
        <p:spPr>
          <a:xfrm>
            <a:off x="10053035" y="4584880"/>
            <a:ext cx="837125" cy="729801"/>
          </a:xfrm>
          <a:prstGeom prst="flowChartConnector">
            <a:avLst/>
          </a:prstGeom>
          <a:solidFill>
            <a:srgbClr val="672782"/>
          </a:solidFill>
          <a:ln>
            <a:solidFill>
              <a:srgbClr val="6727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1D266F-8168-C699-0882-4B0BC2D40400}"/>
              </a:ext>
            </a:extLst>
          </p:cNvPr>
          <p:cNvSpPr txBox="1"/>
          <p:nvPr/>
        </p:nvSpPr>
        <p:spPr>
          <a:xfrm>
            <a:off x="-91090" y="4437979"/>
            <a:ext cx="1093201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7200" dirty="0">
                <a:solidFill>
                  <a:srgbClr val="672782"/>
                </a:solidFill>
              </a:rPr>
              <a:t>- - - - </a:t>
            </a:r>
            <a:r>
              <a:rPr lang="en-GB" sz="7200" dirty="0">
                <a:solidFill>
                  <a:srgbClr val="672782"/>
                </a:solidFill>
                <a:ea typeface="+mn-lt"/>
                <a:cs typeface="+mn-lt"/>
              </a:rPr>
              <a:t>- - - - - - - - - - - - - - - - - - </a:t>
            </a:r>
            <a:endParaRPr lang="en-GB" sz="5400" dirty="0">
              <a:solidFill>
                <a:srgbClr val="672782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938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artner Organisation Document" ma:contentTypeID="0x0101004691A8DE0991884F8E90AD6474FC73730200438C1F9B87DCBB4EB67C77C22794D47E" ma:contentTypeVersion="14" ma:contentTypeDescription="Create a new document." ma:contentTypeScope="" ma:versionID="46e474f9e9ec42af91d0216e93decd80">
  <xsd:schema xmlns:xsd="http://www.w3.org/2001/XMLSchema" xmlns:xs="http://www.w3.org/2001/XMLSchema" xmlns:p="http://schemas.microsoft.com/office/2006/metadata/properties" xmlns:ns2="0f9fa326-da26-4ea8-b6a9-645e8136fe1d" xmlns:ns3="839018be-1fd5-46c8-bb5f-8e5f297ce001" xmlns:ns4="aaacb922-5235-4a66-b188-303b9b46fbd7" xmlns:ns5="b3d83fe4-f584-44c1-ada4-cced241b61b0" targetNamespace="http://schemas.microsoft.com/office/2006/metadata/properties" ma:root="true" ma:fieldsID="ebe1193255941f690d84c0341ad0ee36" ns2:_="" ns3:_="" ns4:_="" ns5:_="">
    <xsd:import namespace="0f9fa326-da26-4ea8-b6a9-645e8136fe1d"/>
    <xsd:import namespace="839018be-1fd5-46c8-bb5f-8e5f297ce001"/>
    <xsd:import namespace="aaacb922-5235-4a66-b188-303b9b46fbd7"/>
    <xsd:import namespace="b3d83fe4-f584-44c1-ada4-cced241b61b0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4:LegacyData" minOccurs="0"/>
                <xsd:element ref="ns3:_dlc_DocIdUrl" minOccurs="0"/>
                <xsd:element ref="ns3:_dlc_DocIdPersistId" minOccurs="0"/>
                <xsd:element ref="ns3:_dlc_DocId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LengthInSecond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2;#Government Office for Science|4864e571-13f3-45db-8a58-a40a5ef376c8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Science Technology and Innovation Insights|2e059e73-8ea2-445c-b61b-3c8de4612a75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018be-1fd5-46c8-bb5f-8e5f297ce00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bb9f4db-f5a8-43a3-b887-8d232b406892}" ma:internalName="TaxCatchAll" ma:showField="CatchAllData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bb9f4db-f5a8-43a3-b887-8d232b406892}" ma:internalName="TaxCatchAllLabel" ma:readOnly="true" ma:showField="CatchAllDataLabel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4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83fe4-f584-44c1-ada4-cced241b6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gacyData xmlns="aaacb922-5235-4a66-b188-303b9b46fbd7" xsi:nil="true"/>
    <TaxCatchAll xmlns="839018be-1fd5-46c8-bb5f-8e5f297ce001">
      <Value>2</Value>
      <Value>1</Value>
    </TaxCatchAll>
    <_dlc_DocId xmlns="839018be-1fd5-46c8-bb5f-8e5f297ce001">NNK2N734FJ4F-539264991-208459</_dlc_DocId>
    <_dlc_DocIdUrl xmlns="839018be-1fd5-46c8-bb5f-8e5f297ce001">
      <Url>https://beisgov.sharepoint.com/sites/PeopleCapabilityGSEProfession-OS/_layouts/15/DocIdRedir.aspx?ID=NNK2N734FJ4F-539264991-208459</Url>
      <Description>NNK2N734FJ4F-539264991-208459</Description>
    </_dlc_DocIdUrl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Office for Science</TermName>
          <TermId xmlns="http://schemas.microsoft.com/office/infopath/2007/PartnerControls">4864e571-13f3-45db-8a58-a40a5ef376c8</TermId>
        </TermInfo>
      </Terms>
    </c6f593ada1854b629148449de059396b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Science Technology and Innovation Insights</TermName>
          <TermId xmlns="http://schemas.microsoft.com/office/infopath/2007/PartnerControls">2e059e73-8ea2-445c-b61b-3c8de4612a75</TermId>
        </TermInfo>
      </Terms>
    </m817f42addf14c9a838da36e78800043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54B0C-6175-4B09-A964-75C9A90736D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71250F7-361A-438C-BF3D-18C81AC00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9fa326-da26-4ea8-b6a9-645e8136fe1d"/>
    <ds:schemaRef ds:uri="839018be-1fd5-46c8-bb5f-8e5f297ce001"/>
    <ds:schemaRef ds:uri="aaacb922-5235-4a66-b188-303b9b46fbd7"/>
    <ds:schemaRef ds:uri="b3d83fe4-f584-44c1-ada4-cced241b6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0BF9C3-FE04-4F16-B642-9FECF2E0E3FC}">
  <ds:schemaRefs>
    <ds:schemaRef ds:uri="839018be-1fd5-46c8-bb5f-8e5f297ce00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3d83fe4-f584-44c1-ada4-cced241b61b0"/>
    <ds:schemaRef ds:uri="http://purl.org/dc/terms/"/>
    <ds:schemaRef ds:uri="0f9fa326-da26-4ea8-b6a9-645e8136fe1d"/>
    <ds:schemaRef ds:uri="aaacb922-5235-4a66-b188-303b9b46fbd7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F02684B-F09D-4252-BEF8-63DE195AF8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</Words>
  <Application>Microsoft Office PowerPoint</Application>
  <PresentationFormat>Widescreen</PresentationFormat>
  <Paragraphs>14</Paragraphs>
  <Slides>5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the GSE Diversity and Inclusion Action Group</vt:lpstr>
      <vt:lpstr>PowerPoint Presentation</vt:lpstr>
      <vt:lpstr>Introduction to the GSE Diversity and Inclusion Action Group </vt:lpstr>
      <vt:lpstr>PowerPoint Presentation</vt:lpstr>
      <vt:lpstr>Thank you  GSE Profession Diversity and Inclusion Strategy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Leon (Go Science)</dc:creator>
  <cp:lastModifiedBy>Haynes, Andrea (GO-Science)</cp:lastModifiedBy>
  <cp:revision>36</cp:revision>
  <dcterms:created xsi:type="dcterms:W3CDTF">2021-11-02T16:41:30Z</dcterms:created>
  <dcterms:modified xsi:type="dcterms:W3CDTF">2022-03-31T16:08:46Z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2021-11-02T16:41:30Z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699cdacc-001c-413a-ab4f-0226608c1e7a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0x0101004691A8DE0991884F8E90AD6474FC73730200438C1F9B87DCBB4EB67C77C22794D47E</vt:lpwstr>
  </property>
  <property fmtid="{D5CDD505-2E9C-101B-9397-08002B2CF9AE}" pid="10" name="_dlc_DocIdItemGuid">
    <vt:lpwstr>d3b33b59-8280-4f1e-ae9b-18be4603c7af</vt:lpwstr>
  </property>
  <property fmtid="{D5CDD505-2E9C-101B-9397-08002B2CF9AE}" pid="11" name="Business Unit">
    <vt:lpwstr>2;#Science and Security|af1949bd-c272-4e8a-8ce8-ecbdc9e3b17c</vt:lpwstr>
  </property>
  <property fmtid="{D5CDD505-2E9C-101B-9397-08002B2CF9AE}" pid="12" name="KIM_Function">
    <vt:lpwstr>1;#Science Technology and Innovation Insights|2e059e73-8ea2-445c-b61b-3c8de4612a75</vt:lpwstr>
  </property>
  <property fmtid="{D5CDD505-2E9C-101B-9397-08002B2CF9AE}" pid="13" name="KIM_GovernmentBody">
    <vt:lpwstr>2;#Government Office for Science|4864e571-13f3-45db-8a58-a40a5ef376c8</vt:lpwstr>
  </property>
</Properties>
</file>