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chidou, Dafni" userId="4e3f97e4-060c-46ad-8af0-5b0168de2f0f" providerId="ADAL" clId="{B519153C-20E2-4914-B260-422F2BB5D155}"/>
    <pc:docChg chg="undo custSel delSld modSld">
      <pc:chgData name="Moschidou, Dafni" userId="4e3f97e4-060c-46ad-8af0-5b0168de2f0f" providerId="ADAL" clId="{B519153C-20E2-4914-B260-422F2BB5D155}" dt="2022-04-04T15:17:50.835" v="4"/>
      <pc:docMkLst>
        <pc:docMk/>
      </pc:docMkLst>
      <pc:sldChg chg="modSp mod">
        <pc:chgData name="Moschidou, Dafni" userId="4e3f97e4-060c-46ad-8af0-5b0168de2f0f" providerId="ADAL" clId="{B519153C-20E2-4914-B260-422F2BB5D155}" dt="2022-04-04T15:17:50.835" v="4"/>
        <pc:sldMkLst>
          <pc:docMk/>
          <pc:sldMk cId="3315977901" sldId="256"/>
        </pc:sldMkLst>
        <pc:spChg chg="mod">
          <ac:chgData name="Moschidou, Dafni" userId="4e3f97e4-060c-46ad-8af0-5b0168de2f0f" providerId="ADAL" clId="{B519153C-20E2-4914-B260-422F2BB5D155}" dt="2022-04-04T15:17:31.521" v="2" actId="403"/>
          <ac:spMkLst>
            <pc:docMk/>
            <pc:sldMk cId="3315977901" sldId="256"/>
            <ac:spMk id="2" creationId="{6FA9E119-8B66-47F1-91F0-086CC271BE85}"/>
          </ac:spMkLst>
        </pc:spChg>
        <pc:spChg chg="mod">
          <ac:chgData name="Moschidou, Dafni" userId="4e3f97e4-060c-46ad-8af0-5b0168de2f0f" providerId="ADAL" clId="{B519153C-20E2-4914-B260-422F2BB5D155}" dt="2022-04-04T15:17:50.835" v="4"/>
          <ac:spMkLst>
            <pc:docMk/>
            <pc:sldMk cId="3315977901" sldId="256"/>
            <ac:spMk id="3" creationId="{3ADD20B1-C2E2-424B-8D52-CC134D529224}"/>
          </ac:spMkLst>
        </pc:spChg>
      </pc:sldChg>
      <pc:sldChg chg="del">
        <pc:chgData name="Moschidou, Dafni" userId="4e3f97e4-060c-46ad-8af0-5b0168de2f0f" providerId="ADAL" clId="{B519153C-20E2-4914-B260-422F2BB5D155}" dt="2022-04-04T15:17:13.055" v="0" actId="2696"/>
        <pc:sldMkLst>
          <pc:docMk/>
          <pc:sldMk cId="320143695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41A8-1802-434F-B3A6-AF822089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04463"/>
            <a:ext cx="10594953" cy="190188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CE4F2-F43E-4778-B5F4-018B9A07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98418"/>
            <a:ext cx="10594953" cy="1329416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03F0-F474-43D9-BE5D-DA786292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B6615-F96C-44DF-90EF-4F508288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62A6-04AD-488B-B180-10DCAB3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CBB7A7A-BD50-4E24-91E1-CCD7D4793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47D4A59-5090-4A1F-B420-1FD85D027E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300537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10C3-C8ED-41F7-BEE2-2AFE1CFB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669EC-2442-4636-A1BD-DCF66C26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BC71-00C6-458B-9BE1-2B05F2BF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8418-7A0C-4300-B22B-11C32CD7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FAFB-AF4A-4D34-B8C4-85E2A233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4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5A1D9-7567-42D9-BB0D-2A3D6FC2E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49CA6-0BF4-4B89-A0CF-F72F625ED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5930" y="365125"/>
            <a:ext cx="7626569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3E1D4-41FF-4161-B92D-62D9BD18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5930" y="6356350"/>
            <a:ext cx="2635470" cy="365125"/>
          </a:xfrm>
        </p:spPr>
        <p:txBody>
          <a:bodyPr/>
          <a:lstStyle/>
          <a:p>
            <a:fld id="{1E8D7867-715C-49AF-AE72-606863ABD566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2C6F-551B-49E6-981A-9739DC6A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AC3A-7AA3-4624-A9EB-761ADD3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37BB-618E-48DD-9E41-CCBF262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93F53-9D7D-411B-999D-6AC98AE8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8D61-E0F2-492A-B292-BDD3B4C9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FCD7-99C7-4C74-8925-940F1B2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0A00-E48A-47D3-A1FA-9A169599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E0DD-B4EE-4594-9960-E47E744E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2565"/>
            <a:ext cx="10515600" cy="2185035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D70E-16A7-4E33-8D6A-C2ED40BED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54588"/>
            <a:ext cx="10515600" cy="11491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E811-F1BB-4BCE-AC8F-2C2D081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89EE-7052-4314-AE8A-9E1FC560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2AB7-82BD-46DC-9120-218AD303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1D43533-BD19-442D-AD5C-99ACE9BD9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672603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A2945-6B6E-4FA3-A425-C99CE204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F047-9924-4D1A-8012-D4A94B8C2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9C8B-4C9E-4ECD-A22D-6C94072C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0D16D-F4CE-4836-BDC3-29BD6F22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18AFD-9476-4148-840E-4D5819C8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C2708-ADEB-4232-A3DF-D3A2AD78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DC17-DAAE-4DB1-99AD-9490AD50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750AA-6845-40E7-BF3A-00DC92338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6B96-D21B-449C-8126-971A7380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55409-BD35-4CD2-9664-730F7F6D7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FA8E-72CD-41C1-885C-2150215C1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53505-A5B2-4DF0-94E9-B0BAA19B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B3BA8-76B7-45F5-9E80-705E4725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47EE-74A4-49B1-BFF5-243540F4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4EEB-10C1-4E0F-B2E8-5959FD3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936C9-EF4F-40CF-804C-26D2ED80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23E1B-32FF-464B-8EAA-AD9860A7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F6674-0B7B-4D8D-8B34-729BF870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50134-F9BF-4D18-9CD5-9E9049E0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B6AA9-F57F-4B6C-AA0E-FAE0A714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1976-C232-48A4-994E-1BA8344A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097C-F6C2-4082-9F92-64AB41B5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D5DE-CC37-460F-9A18-2161EDB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69B9-32C1-4C52-9E65-54A7E791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087B-EE98-4428-8D46-A114FE82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C8F28-2C7E-4C6F-A71F-43B000FF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329C-B3F8-41E6-BC38-AC2FB176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A8AD-38DE-4A73-9633-3DC15F44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E81E0-6A54-4992-B53F-4441F204D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5AA4-8A06-443E-8B23-B9260270A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D027-5041-4657-A1C2-0A3F6D87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5D95B-AD71-418F-A087-EE1FB0C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721E5-34C9-43D5-BEB9-9A72CB8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48676-A6B6-4440-8951-9AE2CFE9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CF22-9637-4849-A64D-988E8A31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354FE-0CB7-4C34-97A1-33ECFDDE9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7867-715C-49AF-AE72-606863ABD566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1331-6908-45A5-8676-D8655111C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3474-0048-4985-B9DD-B478B08C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AD764BD-9DFF-46E2-BB37-8581B23F5E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E119-8B66-47F1-91F0-086CC271B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348916"/>
            <a:ext cx="10594953" cy="597073"/>
          </a:xfrm>
        </p:spPr>
        <p:txBody>
          <a:bodyPr>
            <a:noAutofit/>
          </a:bodyPr>
          <a:lstStyle/>
          <a:p>
            <a:r>
              <a:rPr lang="en-GB" sz="4400" dirty="0"/>
              <a:t>Best poster awards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D20B1-C2E2-424B-8D52-CC134D529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280096"/>
            <a:ext cx="10594953" cy="258380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Science – [Name – poster title]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Engineering – [Name – poster title]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Achieving Impact – [Name – poster title]</a:t>
            </a:r>
          </a:p>
        </p:txBody>
      </p:sp>
    </p:spTree>
    <p:extLst>
      <p:ext uri="{BB962C8B-B14F-4D97-AF65-F5344CB8AC3E}">
        <p14:creationId xmlns:p14="http://schemas.microsoft.com/office/powerpoint/2010/main" val="331597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9018be-1fd5-46c8-bb5f-8e5f297ce001">
      <Value>2</Value>
      <Value>1</Value>
    </TaxCatchAll>
    <_dlc_DocId xmlns="839018be-1fd5-46c8-bb5f-8e5f297ce001">NNK2N734FJ4F-539264991-208545</_dlc_DocId>
    <_dlc_DocIdUrl xmlns="839018be-1fd5-46c8-bb5f-8e5f297ce001">
      <Url>https://beisgov.sharepoint.com/sites/PeopleCapabilityGSEProfession-OS/_layouts/15/DocIdRedir.aspx?ID=NNK2N734FJ4F-539264991-208545</Url>
      <Description>NNK2N734FJ4F-539264991-208545</Description>
    </_dlc_DocIdUrl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Office for Science</TermName>
          <TermId xmlns="http://schemas.microsoft.com/office/infopath/2007/PartnerControls">4864e571-13f3-45db-8a58-a40a5ef376c8</TermId>
        </TermInfo>
      </Terms>
    </c6f593ada1854b629148449de059396b>
    <LegacyData xmlns="aaacb922-5235-4a66-b188-303b9b46fbd7" xsi:nil="true"/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Science Technology and Innovation Insights</TermName>
          <TermId xmlns="http://schemas.microsoft.com/office/infopath/2007/PartnerControls">2e059e73-8ea2-445c-b61b-3c8de4612a75</TermId>
        </TermInfo>
      </Terms>
    </m817f42addf14c9a838da36e78800043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artner Organisation Document" ma:contentTypeID="0x0101004691A8DE0991884F8E90AD6474FC73730200438C1F9B87DCBB4EB67C77C22794D47E" ma:contentTypeVersion="14" ma:contentTypeDescription="Create a new document." ma:contentTypeScope="" ma:versionID="46e474f9e9ec42af91d0216e93decd80">
  <xsd:schema xmlns:xsd="http://www.w3.org/2001/XMLSchema" xmlns:xs="http://www.w3.org/2001/XMLSchema" xmlns:p="http://schemas.microsoft.com/office/2006/metadata/properties" xmlns:ns2="0f9fa326-da26-4ea8-b6a9-645e8136fe1d" xmlns:ns3="839018be-1fd5-46c8-bb5f-8e5f297ce001" xmlns:ns4="aaacb922-5235-4a66-b188-303b9b46fbd7" xmlns:ns5="b3d83fe4-f584-44c1-ada4-cced241b61b0" targetNamespace="http://schemas.microsoft.com/office/2006/metadata/properties" ma:root="true" ma:fieldsID="ebe1193255941f690d84c0341ad0ee36" ns2:_="" ns3:_="" ns4:_="" ns5:_="">
    <xsd:import namespace="0f9fa326-da26-4ea8-b6a9-645e8136fe1d"/>
    <xsd:import namespace="839018be-1fd5-46c8-bb5f-8e5f297ce001"/>
    <xsd:import namespace="aaacb922-5235-4a66-b188-303b9b46fbd7"/>
    <xsd:import namespace="b3d83fe4-f584-44c1-ada4-cced241b61b0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4:LegacyData" minOccurs="0"/>
                <xsd:element ref="ns3:_dlc_DocIdUrl" minOccurs="0"/>
                <xsd:element ref="ns3:_dlc_DocIdPersistId" minOccurs="0"/>
                <xsd:element ref="ns3:_dlc_DocId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LengthInSecond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2;#Government Office for Science|4864e571-13f3-45db-8a58-a40a5ef376c8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Science Technology and Innovation Insights|2e059e73-8ea2-445c-b61b-3c8de4612a75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018be-1fd5-46c8-bb5f-8e5f297ce00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bb9f4db-f5a8-43a3-b887-8d232b406892}" ma:internalName="TaxCatchAll" ma:showField="CatchAllData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bb9f4db-f5a8-43a3-b887-8d232b406892}" ma:internalName="TaxCatchAllLabel" ma:readOnly="true" ma:showField="CatchAllDataLabel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4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83fe4-f584-44c1-ada4-cced241b6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0BF9C3-FE04-4F16-B642-9FECF2E0E3FC}">
  <ds:schemaRefs>
    <ds:schemaRef ds:uri="http://schemas.microsoft.com/office/2006/metadata/properties"/>
    <ds:schemaRef ds:uri="http://schemas.microsoft.com/office/infopath/2007/PartnerControls"/>
    <ds:schemaRef ds:uri="b413c3fd-5a3b-4239-b985-69032e371c04"/>
    <ds:schemaRef ds:uri="b67a7830-db79-4a49-bf27-2aff92a2201a"/>
    <ds:schemaRef ds:uri="a172083e-e40c-4314-b43a-827352a1ed2c"/>
    <ds:schemaRef ds:uri="64405a8b-11cd-482f-97ed-686f246b28d8"/>
    <ds:schemaRef ds:uri="0063f72e-ace3-48fb-9c1f-5b513408b31f"/>
    <ds:schemaRef ds:uri="c963a4c1-1bb4-49f2-a011-9c776a7eed2a"/>
    <ds:schemaRef ds:uri="a8f60570-4bd3-4f2b-950b-a996de8ab151"/>
  </ds:schemaRefs>
</ds:datastoreItem>
</file>

<file path=customXml/itemProps2.xml><?xml version="1.0" encoding="utf-8"?>
<ds:datastoreItem xmlns:ds="http://schemas.openxmlformats.org/officeDocument/2006/customXml" ds:itemID="{EF02684B-F09D-4252-BEF8-63DE195AF8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354B0C-6175-4B09-A964-75C9A90736D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19AFEA1-68F7-41F3-AB47-D75EF4DE0AF3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Best poster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Leon (Go Science)</dc:creator>
  <cp:lastModifiedBy>Moschidou, Dafni</cp:lastModifiedBy>
  <cp:revision>5</cp:revision>
  <dcterms:created xsi:type="dcterms:W3CDTF">2021-11-02T16:41:30Z</dcterms:created>
  <dcterms:modified xsi:type="dcterms:W3CDTF">2022-04-04T15:17:56Z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2021-11-02T16:41:30Z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699cdacc-001c-413a-ab4f-0226608c1e7a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0x0101004691A8DE0991884F8E90AD6474FC73730200438C1F9B87DCBB4EB67C77C22794D47E</vt:lpwstr>
  </property>
  <property fmtid="{D5CDD505-2E9C-101B-9397-08002B2CF9AE}" pid="10" name="_dlc_DocIdItemGuid">
    <vt:lpwstr>8dfbd427-2466-4083-bd2d-b0dfc487e41c</vt:lpwstr>
  </property>
  <property fmtid="{D5CDD505-2E9C-101B-9397-08002B2CF9AE}" pid="11" name="Business Unit">
    <vt:lpwstr>102;#Science and Security|af1949bd-c272-4e8a-8ce8-ecbdc9e3b17c</vt:lpwstr>
  </property>
  <property fmtid="{D5CDD505-2E9C-101B-9397-08002B2CF9AE}" pid="12" name="KIM_Function">
    <vt:lpwstr>1;#Science Technology and Innovation Insights|2e059e73-8ea2-445c-b61b-3c8de4612a75</vt:lpwstr>
  </property>
  <property fmtid="{D5CDD505-2E9C-101B-9397-08002B2CF9AE}" pid="13" name="KIM_GovernmentBody">
    <vt:lpwstr>2;#Government Office for Science|4864e571-13f3-45db-8a58-a40a5ef376c8</vt:lpwstr>
  </property>
</Properties>
</file>