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Arial Narrow"/>
      <p:regular r:id="rId6"/>
      <p:bold r:id="rId7"/>
      <p:italic r:id="rId8"/>
      <p:boldItalic r:id="rId9"/>
    </p:embeddedFont>
    <p:embeddedFont>
      <p:font typeface="Arial Black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z8cnuHYm5+PDN+uCxFTAa9nL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ArialNarrow-italic.fntdata"/><Relationship Id="rId13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7" Type="http://schemas.openxmlformats.org/officeDocument/2006/relationships/font" Target="fonts/ArialNarrow-bold.fntdata"/><Relationship Id="rId12" Type="http://schemas.openxmlformats.org/officeDocument/2006/relationships/customXml" Target="../customXml/item1.xml"/><Relationship Id="rId2" Type="http://schemas.openxmlformats.org/officeDocument/2006/relationships/presProps" Target="presProps.xml"/><Relationship Id="rId11" Type="http://customschemas.google.com/relationships/presentationmetadata" Target="metadata"/><Relationship Id="rId1" Type="http://schemas.openxmlformats.org/officeDocument/2006/relationships/theme" Target="theme/theme1.xml"/><Relationship Id="rId6" Type="http://schemas.openxmlformats.org/officeDocument/2006/relationships/font" Target="fonts/ArialNarrow-regular.fntdata"/><Relationship Id="rId5" Type="http://schemas.openxmlformats.org/officeDocument/2006/relationships/slide" Target="slides/slide1.xml"/><Relationship Id="rId15" Type="http://schemas.openxmlformats.org/officeDocument/2006/relationships/customXml" Target="../customXml/item4.xml"/><Relationship Id="rId10" Type="http://schemas.openxmlformats.org/officeDocument/2006/relationships/font" Target="fonts/ArialBlack-regular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ArialNarrow-boldItalic.fntdata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ctrTitle"/>
          </p:nvPr>
        </p:nvSpPr>
        <p:spPr>
          <a:xfrm>
            <a:off x="838199" y="2604463"/>
            <a:ext cx="10594953" cy="1901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838199" y="4598418"/>
            <a:ext cx="10594953" cy="1329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18" name="Google Shape;1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70595" y="5550235"/>
            <a:ext cx="1521405" cy="1521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 with low confidence" id="19" name="Google Shape;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3422" y="300537"/>
            <a:ext cx="7405156" cy="187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1853296" y="-542241"/>
            <a:ext cx="5811838" cy="76265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945930" y="6356350"/>
            <a:ext cx="263547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838200" y="2742565"/>
            <a:ext cx="10515600" cy="21850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838200" y="4954588"/>
            <a:ext cx="10515600" cy="1149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screenshot of a computer&#10;&#10;Description automatically generated with low confidence"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93422" y="672603"/>
            <a:ext cx="7405156" cy="187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picture containing graphical user interface&#10;&#10;Description automatically generated" id="11" name="Google Shape;11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670595" y="5550235"/>
            <a:ext cx="1521405" cy="152140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engineeringinpolicy.org.uk/" TargetMode="External"/><Relationship Id="rId4" Type="http://schemas.openxmlformats.org/officeDocument/2006/relationships/hyperlink" Target="mailto:info@engineeringinpolicy.org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3975450" y="2500250"/>
            <a:ext cx="80193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Engineering in Policy network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Visit our website and sign up for updates: </a:t>
            </a:r>
            <a:r>
              <a:rPr lang="en-GB" sz="20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engineeringinpolicy.org.uk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Get in touch to volunteer: </a:t>
            </a:r>
            <a:r>
              <a:rPr lang="en-GB" sz="20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info@engineeringinpolicy.org.uk</a:t>
            </a:r>
            <a:endParaRPr sz="2000"/>
          </a:p>
        </p:txBody>
      </p:sp>
      <p:sp>
        <p:nvSpPr>
          <p:cNvPr id="89" name="Google Shape;89;p2"/>
          <p:cNvSpPr txBox="1"/>
          <p:nvPr/>
        </p:nvSpPr>
        <p:spPr>
          <a:xfrm>
            <a:off x="294699" y="2319672"/>
            <a:ext cx="3430800" cy="2107500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720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ENGINEERING</a:t>
            </a:r>
            <a:r>
              <a:rPr b="0" i="0" lang="en-GB" sz="3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ED7D31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b="1" i="0" lang="en-GB" sz="3200" u="none" cap="none" strike="noStrike">
                <a:solidFill>
                  <a:srgbClr val="AEABAB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GB" sz="3200" u="none" cap="none" strike="noStrike">
                <a:solidFill>
                  <a:srgbClr val="7D7D7D"/>
                </a:solidFill>
                <a:latin typeface="Arial Black"/>
                <a:ea typeface="Arial Black"/>
                <a:cs typeface="Arial Black"/>
                <a:sym typeface="Arial Black"/>
              </a:rPr>
              <a:t>POLICY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artner Organisation Document" ma:contentTypeID="0x0101004691A8DE0991884F8E90AD6474FC73730200438C1F9B87DCBB4EB67C77C22794D47E" ma:contentTypeVersion="14" ma:contentTypeDescription="Create a new document." ma:contentTypeScope="" ma:versionID="46e474f9e9ec42af91d0216e93decd80">
  <xsd:schema xmlns:xsd="http://www.w3.org/2001/XMLSchema" xmlns:xs="http://www.w3.org/2001/XMLSchema" xmlns:p="http://schemas.microsoft.com/office/2006/metadata/properties" xmlns:ns2="0f9fa326-da26-4ea8-b6a9-645e8136fe1d" xmlns:ns3="839018be-1fd5-46c8-bb5f-8e5f297ce001" xmlns:ns4="aaacb922-5235-4a66-b188-303b9b46fbd7" xmlns:ns5="b3d83fe4-f584-44c1-ada4-cced241b61b0" targetNamespace="http://schemas.microsoft.com/office/2006/metadata/properties" ma:root="true" ma:fieldsID="ebe1193255941f690d84c0341ad0ee36" ns2:_="" ns3:_="" ns4:_="" ns5:_="">
    <xsd:import namespace="0f9fa326-da26-4ea8-b6a9-645e8136fe1d"/>
    <xsd:import namespace="839018be-1fd5-46c8-bb5f-8e5f297ce001"/>
    <xsd:import namespace="aaacb922-5235-4a66-b188-303b9b46fbd7"/>
    <xsd:import namespace="b3d83fe4-f584-44c1-ada4-cced241b61b0"/>
    <xsd:element name="properties">
      <xsd:complexType>
        <xsd:sequence>
          <xsd:element name="documentManagement">
            <xsd:complexType>
              <xsd:all>
                <xsd:element ref="ns2:c6f593ada1854b629148449de059396b" minOccurs="0"/>
                <xsd:element ref="ns3:TaxCatchAll" minOccurs="0"/>
                <xsd:element ref="ns3:TaxCatchAllLabel" minOccurs="0"/>
                <xsd:element ref="ns2:m817f42addf14c9a838da36e78800043" minOccurs="0"/>
                <xsd:element ref="ns4:LegacyData" minOccurs="0"/>
                <xsd:element ref="ns3:_dlc_DocIdUrl" minOccurs="0"/>
                <xsd:element ref="ns3:_dlc_DocIdPersistId" minOccurs="0"/>
                <xsd:element ref="ns3:_dlc_DocId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DateTaken" minOccurs="0"/>
                <xsd:element ref="ns5:MediaServiceAutoTags" minOccurs="0"/>
                <xsd:element ref="ns5:MediaLengthInSeconds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fa326-da26-4ea8-b6a9-645e8136fe1d" elementFormDefault="qualified">
    <xsd:import namespace="http://schemas.microsoft.com/office/2006/documentManagement/types"/>
    <xsd:import namespace="http://schemas.microsoft.com/office/infopath/2007/PartnerControls"/>
    <xsd:element name="c6f593ada1854b629148449de059396b" ma:index="8" nillable="true" ma:taxonomy="true" ma:internalName="c6f593ada1854b629148449de059396b" ma:taxonomyFieldName="KIM_GovernmentBody" ma:displayName="Government Body" ma:default="2;#Government Office for Science|4864e571-13f3-45db-8a58-a40a5ef376c8" ma:fieldId="{c6f593ad-a185-4b62-9148-449de059396b}" ma:sspId="9b0aeba9-2bce-41c2-8545-5d12d676a674" ma:termSetId="46784332-da01-4f4a-94fa-2a245cb43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817f42addf14c9a838da36e78800043" ma:index="12" nillable="true" ma:taxonomy="true" ma:internalName="m817f42addf14c9a838da36e78800043" ma:taxonomyFieldName="KIM_Function" ma:displayName="Function" ma:default="1;#Science Technology and Innovation Insights|2e059e73-8ea2-445c-b61b-3c8de4612a75" ma:fieldId="{6817f42a-ddf1-4c9a-838d-a36e78800043}" ma:sspId="9b0aeba9-2bce-41c2-8545-5d12d676a674" ma:termSetId="8a8c3714-5ee2-45f9-8c60-591b9d07029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018be-1fd5-46c8-bb5f-8e5f297ce00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9bb9f4db-f5a8-43a3-b887-8d232b406892}" ma:internalName="TaxCatchAll" ma:showField="CatchAllData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bb9f4db-f5a8-43a3-b887-8d232b406892}" ma:internalName="TaxCatchAllLabel" ma:readOnly="true" ma:showField="CatchAllDataLabel" ma:web="839018be-1fd5-46c8-bb5f-8e5f297ce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4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3fe4-f584-44c1-ada4-cced241b6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f593ada1854b629148449de059396b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Government Office for Science</TermName>
          <TermId xmlns="http://schemas.microsoft.com/office/infopath/2007/PartnerControls">4864e571-13f3-45db-8a58-a40a5ef376c8</TermId>
        </TermInfo>
      </Terms>
    </c6f593ada1854b629148449de059396b>
    <LegacyData xmlns="aaacb922-5235-4a66-b188-303b9b46fbd7" xsi:nil="true"/>
    <m817f42addf14c9a838da36e78800043 xmlns="0f9fa326-da26-4ea8-b6a9-645e8136fe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Science Technology and Innovation Insights</TermName>
          <TermId xmlns="http://schemas.microsoft.com/office/infopath/2007/PartnerControls">2e059e73-8ea2-445c-b61b-3c8de4612a75</TermId>
        </TermInfo>
      </Terms>
    </m817f42addf14c9a838da36e78800043>
    <TaxCatchAll xmlns="839018be-1fd5-46c8-bb5f-8e5f297ce001">
      <Value>2</Value>
      <Value>1</Value>
    </TaxCatchAll>
    <_dlc_DocId xmlns="839018be-1fd5-46c8-bb5f-8e5f297ce001">NNK2N734FJ4F-539264991-208640</_dlc_DocId>
    <_dlc_DocIdUrl xmlns="839018be-1fd5-46c8-bb5f-8e5f297ce001">
      <Url>https://beisgov.sharepoint.com/sites/PeopleCapabilityGSEProfession-OS/_layouts/15/DocIdRedir.aspx?ID=NNK2N734FJ4F-539264991-208640</Url>
      <Description>NNK2N734FJ4F-539264991-208640</Description>
    </_dlc_DocIdUrl>
  </documentManagement>
</p:properties>
</file>

<file path=customXml/itemProps1.xml><?xml version="1.0" encoding="utf-8"?>
<ds:datastoreItem xmlns:ds="http://schemas.openxmlformats.org/officeDocument/2006/customXml" ds:itemID="{C7FD4075-ABB1-47DE-915C-0A4715EFCEA3}"/>
</file>

<file path=customXml/itemProps2.xml><?xml version="1.0" encoding="utf-8"?>
<ds:datastoreItem xmlns:ds="http://schemas.openxmlformats.org/officeDocument/2006/customXml" ds:itemID="{BBBD480F-DBFB-4D88-B6E3-74624C324882}"/>
</file>

<file path=customXml/itemProps3.xml><?xml version="1.0" encoding="utf-8"?>
<ds:datastoreItem xmlns:ds="http://schemas.openxmlformats.org/officeDocument/2006/customXml" ds:itemID="{6F50BAE8-DFF2-490A-8DA2-A80B9B1665EE}"/>
</file>

<file path=customXml/itemProps4.xml><?xml version="1.0" encoding="utf-8"?>
<ds:datastoreItem xmlns:ds="http://schemas.openxmlformats.org/officeDocument/2006/customXml" ds:itemID="{73314090-5677-4DB9-A682-59228B8D3252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Kennedy, Leon (Go Science)</dc:creator>
  <dcterms:created xsi:type="dcterms:W3CDTF">2021-11-02T16:41:30Z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a62f585-b40f-4ab9-bafe-39150f03d124_Enabled">
    <vt:lpwstr>true</vt:lpwstr>
  </property>
  <property fmtid="{D5CDD505-2E9C-101B-9397-08002B2CF9AE}" pid="3" name="MSIP_Label_ba62f585-b40f-4ab9-bafe-39150f03d124_SetDate">
    <vt:lpwstr>2021-11-02T16:41:30Z</vt:lpwstr>
  </property>
  <property fmtid="{D5CDD505-2E9C-101B-9397-08002B2CF9AE}" pid="4" name="MSIP_Label_ba62f585-b40f-4ab9-bafe-39150f03d124_Method">
    <vt:lpwstr>Standard</vt:lpwstr>
  </property>
  <property fmtid="{D5CDD505-2E9C-101B-9397-08002B2CF9AE}" pid="5" name="MSIP_Label_ba62f585-b40f-4ab9-bafe-39150f03d124_Name">
    <vt:lpwstr>OFFICIAL</vt:lpwstr>
  </property>
  <property fmtid="{D5CDD505-2E9C-101B-9397-08002B2CF9AE}" pid="6" name="MSIP_Label_ba62f585-b40f-4ab9-bafe-39150f03d124_SiteId">
    <vt:lpwstr>cbac7005-02c1-43eb-b497-e6492d1b2dd8</vt:lpwstr>
  </property>
  <property fmtid="{D5CDD505-2E9C-101B-9397-08002B2CF9AE}" pid="7" name="MSIP_Label_ba62f585-b40f-4ab9-bafe-39150f03d124_ActionId">
    <vt:lpwstr>699cdacc-001c-413a-ab4f-0226608c1e7a</vt:lpwstr>
  </property>
  <property fmtid="{D5CDD505-2E9C-101B-9397-08002B2CF9AE}" pid="8" name="MSIP_Label_ba62f585-b40f-4ab9-bafe-39150f03d124_ContentBits">
    <vt:lpwstr>0</vt:lpwstr>
  </property>
  <property fmtid="{D5CDD505-2E9C-101B-9397-08002B2CF9AE}" pid="9" name="ContentTypeId">
    <vt:lpwstr>0x0101004691A8DE0991884F8E90AD6474FC73730200438C1F9B87DCBB4EB67C77C22794D47E</vt:lpwstr>
  </property>
  <property fmtid="{D5CDD505-2E9C-101B-9397-08002B2CF9AE}" pid="10" name="_dlc_DocIdItemGuid">
    <vt:lpwstr>5a31b36b-4d31-456d-88b4-ce3ca34d104e</vt:lpwstr>
  </property>
  <property fmtid="{D5CDD505-2E9C-101B-9397-08002B2CF9AE}" pid="11" name="Business Unit">
    <vt:lpwstr>102;#Science and Security|af1949bd-c272-4e8a-8ce8-ecbdc9e3b17c</vt:lpwstr>
  </property>
  <property fmtid="{D5CDD505-2E9C-101B-9397-08002B2CF9AE}" pid="12" name="KIM_Function">
    <vt:lpwstr>1;#Science Technology and Innovation Insights|2e059e73-8ea2-445c-b61b-3c8de4612a75</vt:lpwstr>
  </property>
  <property fmtid="{D5CDD505-2E9C-101B-9397-08002B2CF9AE}" pid="13" name="KIM_GovernmentBody">
    <vt:lpwstr>2;#Government Office for Science|4864e571-13f3-45db-8a58-a40a5ef376c8</vt:lpwstr>
  </property>
</Properties>
</file>