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6" r:id="rId6"/>
    <p:sldMasterId id="2147483673" r:id="rId7"/>
    <p:sldMasterId id="2147483675" r:id="rId8"/>
  </p:sldMasterIdLst>
  <p:notesMasterIdLst>
    <p:notesMasterId r:id="rId23"/>
  </p:notesMasterIdLst>
  <p:sldIdLst>
    <p:sldId id="256" r:id="rId9"/>
    <p:sldId id="3500" r:id="rId10"/>
    <p:sldId id="3608" r:id="rId11"/>
    <p:sldId id="3609" r:id="rId12"/>
    <p:sldId id="3610" r:id="rId13"/>
    <p:sldId id="273" r:id="rId14"/>
    <p:sldId id="289" r:id="rId15"/>
    <p:sldId id="296" r:id="rId16"/>
    <p:sldId id="297" r:id="rId17"/>
    <p:sldId id="298" r:id="rId18"/>
    <p:sldId id="3607" r:id="rId19"/>
    <p:sldId id="3611" r:id="rId20"/>
    <p:sldId id="302" r:id="rId21"/>
    <p:sldId id="360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0" autoAdjust="0"/>
    <p:restoredTop sz="94660"/>
  </p:normalViewPr>
  <p:slideViewPr>
    <p:cSldViewPr snapToGrid="0">
      <p:cViewPr varScale="1">
        <p:scale>
          <a:sx n="72" d="100"/>
          <a:sy n="72" d="100"/>
        </p:scale>
        <p:origin x="7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62484-C1D2-4387-BBBC-A0E785E9EA44}" type="datetimeFigureOut">
              <a:rPr lang="en-GB" smtClean="0"/>
              <a:t>31/03/2022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5A08E-6C44-4499-9B7B-EFD5BB77F835}" type="slidenum">
              <a:rPr lang="en-GB" smtClean="0"/>
              <a:t>‹#›</a:t>
            </a:fld>
            <a:endParaRPr lang="en-GB"/>
          </a:p>
        </p:txBody>
      </p:sp>
    </p:spTree>
    <p:extLst>
      <p:ext uri="{BB962C8B-B14F-4D97-AF65-F5344CB8AC3E}">
        <p14:creationId xmlns:p14="http://schemas.microsoft.com/office/powerpoint/2010/main" val="3018071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enderavenger.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Georgia" panose="02040502050405020303" pitchFamily="18" charset="0"/>
              </a:rPr>
              <a:t>You have probably heard of being an ally or allyship as it has been gaining a lot of attentions.</a:t>
            </a:r>
          </a:p>
          <a:p>
            <a:pPr algn="l"/>
            <a:endParaRPr lang="en-US" b="0" i="0" dirty="0">
              <a:solidFill>
                <a:srgbClr val="333333"/>
              </a:solidFill>
              <a:effectLst/>
              <a:latin typeface="Georgia" panose="02040502050405020303" pitchFamily="18" charset="0"/>
            </a:endParaRPr>
          </a:p>
          <a:p>
            <a:pPr algn="l"/>
            <a:r>
              <a:rPr lang="en-US" b="0" i="0" dirty="0">
                <a:solidFill>
                  <a:srgbClr val="333333"/>
                </a:solidFill>
                <a:effectLst/>
                <a:latin typeface="Georgia" panose="02040502050405020303" pitchFamily="18" charset="0"/>
              </a:rPr>
              <a:t>My </a:t>
            </a:r>
            <a:r>
              <a:rPr lang="en-GB" b="0" i="0" noProof="0" dirty="0">
                <a:solidFill>
                  <a:srgbClr val="333333"/>
                </a:solidFill>
                <a:effectLst/>
                <a:latin typeface="Georgia" panose="02040502050405020303" pitchFamily="18" charset="0"/>
              </a:rPr>
              <a:t>favourite</a:t>
            </a:r>
            <a:r>
              <a:rPr lang="en-US" b="0" i="0" dirty="0">
                <a:solidFill>
                  <a:srgbClr val="333333"/>
                </a:solidFill>
                <a:effectLst/>
                <a:latin typeface="Georgia" panose="02040502050405020303" pitchFamily="18" charset="0"/>
              </a:rPr>
              <a:t> example of allyship is in relation to the suffragettes, they could protest and march but they needed allies, the men in power, to vote for the change in the law that allowed women to vote.</a:t>
            </a:r>
          </a:p>
          <a:p>
            <a:pPr algn="l"/>
            <a:endParaRPr lang="en-US" b="0" i="0" dirty="0">
              <a:solidFill>
                <a:srgbClr val="333333"/>
              </a:solidFill>
              <a:effectLst/>
              <a:latin typeface="Georgia" panose="02040502050405020303" pitchFamily="18" charset="0"/>
            </a:endParaRPr>
          </a:p>
          <a:p>
            <a:pPr algn="l"/>
            <a:r>
              <a:rPr lang="en-US" b="0" i="0" dirty="0">
                <a:solidFill>
                  <a:srgbClr val="333333"/>
                </a:solidFill>
                <a:effectLst/>
                <a:latin typeface="Georgia" panose="02040502050405020303" pitchFamily="18" charset="0"/>
              </a:rPr>
              <a:t>You can help create change, it’s up to people who hold positions of privilege to be active allies to those with less access, and to take responsibility for making changes that will help others be successful. Active allies utilize their credibility to create a more inclusive workplace where everyone can thrive, and find ways to make their privilege work for others.  It doesn’t have to be hard, it can be simple everyday efforts that add up.</a:t>
            </a:r>
          </a:p>
          <a:p>
            <a:pPr algn="l"/>
            <a:endParaRPr lang="en-US" b="1" i="0" dirty="0">
              <a:solidFill>
                <a:srgbClr val="333333"/>
              </a:solidFill>
              <a:effectLst/>
              <a:latin typeface="Barlow Semi Condensed"/>
            </a:endParaRPr>
          </a:p>
          <a:p>
            <a:pPr algn="l"/>
            <a:r>
              <a:rPr lang="en-US" b="1" i="0" dirty="0">
                <a:solidFill>
                  <a:srgbClr val="333333"/>
                </a:solidFill>
                <a:effectLst/>
                <a:latin typeface="Barlow Semi Condensed"/>
              </a:rPr>
              <a:t>How to Act as a Sponsor</a:t>
            </a:r>
          </a:p>
          <a:p>
            <a:pPr algn="l">
              <a:buFont typeface="Arial" panose="020B0604020202020204" pitchFamily="34" charset="0"/>
              <a:buChar char="•"/>
            </a:pPr>
            <a:r>
              <a:rPr lang="en-US" b="0" i="0" dirty="0">
                <a:solidFill>
                  <a:srgbClr val="333333"/>
                </a:solidFill>
                <a:effectLst/>
                <a:latin typeface="Georgia" panose="02040502050405020303" pitchFamily="18" charset="0"/>
              </a:rPr>
              <a:t>Talk about the expertise you see in others, especially during performance calibrations and promotion discussions.</a:t>
            </a:r>
          </a:p>
          <a:p>
            <a:pPr algn="l">
              <a:buFont typeface="Arial" panose="020B0604020202020204" pitchFamily="34" charset="0"/>
              <a:buChar char="•"/>
            </a:pPr>
            <a:r>
              <a:rPr lang="en-US" b="0" i="0" dirty="0">
                <a:solidFill>
                  <a:srgbClr val="333333"/>
                </a:solidFill>
                <a:effectLst/>
                <a:latin typeface="Georgia" panose="02040502050405020303" pitchFamily="18" charset="0"/>
              </a:rPr>
              <a:t>Recommend people for stretch assignments and learning opportunities.</a:t>
            </a:r>
          </a:p>
          <a:p>
            <a:pPr algn="l">
              <a:buFont typeface="Arial" panose="020B0604020202020204" pitchFamily="34" charset="0"/>
              <a:buChar char="•"/>
            </a:pPr>
            <a:r>
              <a:rPr lang="en-US" b="0" i="0" dirty="0">
                <a:solidFill>
                  <a:srgbClr val="333333"/>
                </a:solidFill>
                <a:effectLst/>
                <a:latin typeface="Georgia" panose="02040502050405020303" pitchFamily="18" charset="0"/>
              </a:rPr>
              <a:t>Share colleagues’ career goals with influencers.</a:t>
            </a:r>
          </a:p>
          <a:p>
            <a:pPr algn="l">
              <a:buFont typeface="Arial" panose="020B0604020202020204" pitchFamily="34" charset="0"/>
              <a:buChar char="•"/>
            </a:pPr>
            <a:r>
              <a:rPr lang="en-US" b="0" i="0" dirty="0" err="1">
                <a:solidFill>
                  <a:srgbClr val="333333"/>
                </a:solidFill>
                <a:effectLst/>
                <a:latin typeface="Georgia" panose="02040502050405020303" pitchFamily="18" charset="0"/>
              </a:rPr>
              <a:t>Eg</a:t>
            </a:r>
            <a:r>
              <a:rPr lang="en-US" b="0" i="0" dirty="0">
                <a:solidFill>
                  <a:srgbClr val="333333"/>
                </a:solidFill>
                <a:effectLst/>
                <a:latin typeface="Georgia" panose="02040502050405020303" pitchFamily="18" charset="0"/>
              </a:rPr>
              <a:t> “What I learned from Karen is the following...”</a:t>
            </a:r>
          </a:p>
          <a:p>
            <a:pPr algn="l"/>
            <a:endParaRPr lang="en-US" b="0" i="0" dirty="0">
              <a:solidFill>
                <a:srgbClr val="333333"/>
              </a:solidFill>
              <a:effectLst/>
              <a:latin typeface="Georgia" panose="02040502050405020303" pitchFamily="18" charset="0"/>
            </a:endParaRPr>
          </a:p>
          <a:p>
            <a:pPr algn="l"/>
            <a:r>
              <a:rPr lang="en-US" b="1" i="0" dirty="0">
                <a:solidFill>
                  <a:srgbClr val="333333"/>
                </a:solidFill>
                <a:effectLst/>
                <a:latin typeface="Barlow Semi Condensed"/>
              </a:rPr>
              <a:t>How to Act as a Champion</a:t>
            </a:r>
          </a:p>
          <a:p>
            <a:pPr algn="l">
              <a:buFont typeface="Arial" panose="020B0604020202020204" pitchFamily="34" charset="0"/>
              <a:buChar char="•"/>
            </a:pPr>
            <a:r>
              <a:rPr lang="en-US" b="0" i="0" dirty="0">
                <a:solidFill>
                  <a:srgbClr val="333333"/>
                </a:solidFill>
                <a:effectLst/>
                <a:latin typeface="Georgia" panose="02040502050405020303" pitchFamily="18" charset="0"/>
              </a:rPr>
              <a:t>Direct questions about specific or technical topics to employees with subject-matter expertise instead of answering them yourself.</a:t>
            </a:r>
          </a:p>
          <a:p>
            <a:pPr algn="l">
              <a:buFont typeface="Arial" panose="020B0604020202020204" pitchFamily="34" charset="0"/>
              <a:buChar char="•"/>
            </a:pPr>
            <a:r>
              <a:rPr lang="en-US" b="0" i="0" dirty="0">
                <a:solidFill>
                  <a:srgbClr val="333333"/>
                </a:solidFill>
                <a:effectLst/>
                <a:latin typeface="Georgia" panose="02040502050405020303" pitchFamily="18" charset="0"/>
              </a:rPr>
              <a:t>Advocate for more women, people of color, and members of other underrepresented groups as keynote speakers and panelists.</a:t>
            </a:r>
          </a:p>
          <a:p>
            <a:pPr algn="l">
              <a:buFont typeface="Arial" panose="020B0604020202020204" pitchFamily="34" charset="0"/>
              <a:buChar char="•"/>
            </a:pPr>
            <a:r>
              <a:rPr lang="en-US" b="0" i="0" dirty="0">
                <a:solidFill>
                  <a:srgbClr val="333333"/>
                </a:solidFill>
                <a:effectLst/>
                <a:latin typeface="Georgia" panose="02040502050405020303" pitchFamily="18" charset="0"/>
              </a:rPr>
              <a:t>If you’re asked to keynote or serve in a similar public role and know someone from an underrepresented group who’d be an equally good fit (or better), recommend that person (after asking them first if they’d like to be put forward).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333333"/>
                </a:solidFill>
                <a:effectLst/>
                <a:latin typeface="Georgia" panose="02040502050405020303" pitchFamily="18" charset="0"/>
              </a:rPr>
              <a:t>Eg</a:t>
            </a:r>
            <a:r>
              <a:rPr lang="en-US" b="0" i="0" dirty="0">
                <a:solidFill>
                  <a:srgbClr val="333333"/>
                </a:solidFill>
                <a:effectLst/>
                <a:latin typeface="Georgia" panose="02040502050405020303" pitchFamily="18" charset="0"/>
              </a:rPr>
              <a:t> Since then, the nonprofit organization </a:t>
            </a:r>
            <a:r>
              <a:rPr lang="en-US" b="0" i="0" dirty="0" err="1">
                <a:solidFill>
                  <a:srgbClr val="333333"/>
                </a:solidFill>
                <a:effectLst/>
                <a:latin typeface="Georgia" panose="02040502050405020303" pitchFamily="18" charset="0"/>
              </a:rPr>
              <a:t>GenderAvenger</a:t>
            </a:r>
            <a:r>
              <a:rPr lang="en-US" b="0" i="0" dirty="0">
                <a:solidFill>
                  <a:srgbClr val="333333"/>
                </a:solidFill>
                <a:effectLst/>
                <a:latin typeface="Georgia" panose="02040502050405020303" pitchFamily="18" charset="0"/>
              </a:rPr>
              <a:t> has created a pledge to reduce the frequency of all-male panels at conferences and events. It reads, “I will not serve as a panelist at a public conference when there are no women on the panel.” Anyone can sign the pledge </a:t>
            </a:r>
            <a:r>
              <a:rPr lang="en-US" b="0" i="0" u="sng" dirty="0">
                <a:solidFill>
                  <a:srgbClr val="3852D4"/>
                </a:solidFill>
                <a:effectLst/>
                <a:latin typeface="Georgia" panose="02040502050405020303" pitchFamily="18" charset="0"/>
                <a:hlinkClick r:id="rId3"/>
              </a:rPr>
              <a:t>on their website</a:t>
            </a:r>
            <a:r>
              <a:rPr lang="en-US" b="0" i="0" dirty="0">
                <a:solidFill>
                  <a:srgbClr val="333333"/>
                </a:solidFill>
                <a:effectLst/>
                <a:latin typeface="Georgia" panose="02040502050405020303" pitchFamily="18" charset="0"/>
              </a:rPr>
              <a:t>.</a:t>
            </a:r>
          </a:p>
          <a:p>
            <a:pPr algn="l"/>
            <a:endParaRPr lang="en-US" b="0" i="0" dirty="0">
              <a:solidFill>
                <a:srgbClr val="333333"/>
              </a:solidFill>
              <a:effectLst/>
              <a:latin typeface="Georgia" panose="02040502050405020303" pitchFamily="18" charset="0"/>
            </a:endParaRPr>
          </a:p>
          <a:p>
            <a:pPr algn="l"/>
            <a:r>
              <a:rPr lang="en-US" b="1" i="0" dirty="0">
                <a:solidFill>
                  <a:srgbClr val="333333"/>
                </a:solidFill>
                <a:effectLst/>
                <a:latin typeface="Barlow Semi Condensed"/>
              </a:rPr>
              <a:t>How to Act as an Amplifier</a:t>
            </a:r>
          </a:p>
          <a:p>
            <a:pPr algn="l">
              <a:buFont typeface="Arial" panose="020B0604020202020204" pitchFamily="34" charset="0"/>
              <a:buChar char="•"/>
            </a:pPr>
            <a:r>
              <a:rPr lang="en-US" b="0" i="0" dirty="0">
                <a:solidFill>
                  <a:srgbClr val="333333"/>
                </a:solidFill>
                <a:effectLst/>
                <a:latin typeface="Georgia" panose="02040502050405020303" pitchFamily="18" charset="0"/>
              </a:rPr>
              <a:t>When someone proposes a good idea, repeat it and give them credit. For example: “I agree with Helen’s recommendation for improving our net promoter score.”</a:t>
            </a:r>
          </a:p>
          <a:p>
            <a:pPr algn="l">
              <a:buFont typeface="Arial" panose="020B0604020202020204" pitchFamily="34" charset="0"/>
              <a:buChar char="•"/>
            </a:pPr>
            <a:r>
              <a:rPr lang="en-US" b="0" i="0" dirty="0">
                <a:solidFill>
                  <a:srgbClr val="333333"/>
                </a:solidFill>
                <a:effectLst/>
                <a:latin typeface="Georgia" panose="02040502050405020303" pitchFamily="18" charset="0"/>
              </a:rPr>
              <a:t>Create a code of conduct for meetings and any shared communication medium including email, chat, Slack, and so forth.</a:t>
            </a:r>
          </a:p>
          <a:p>
            <a:pPr algn="l">
              <a:buFont typeface="Arial" panose="020B0604020202020204" pitchFamily="34" charset="0"/>
              <a:buChar char="•"/>
            </a:pPr>
            <a:r>
              <a:rPr lang="en-US" b="0" i="0" dirty="0">
                <a:solidFill>
                  <a:srgbClr val="333333"/>
                </a:solidFill>
                <a:effectLst/>
                <a:latin typeface="Georgia" panose="02040502050405020303" pitchFamily="18" charset="0"/>
              </a:rPr>
              <a:t>Invite members of underrepresented groups within your company to speak at staff meetings, write for company-wide newsletters, or take on other highly visible roles.</a:t>
            </a:r>
          </a:p>
          <a:p>
            <a:pPr algn="l"/>
            <a:br>
              <a:rPr lang="en-US" b="0" i="0" dirty="0">
                <a:solidFill>
                  <a:srgbClr val="333333"/>
                </a:solidFill>
                <a:effectLst/>
                <a:latin typeface="Georgia" panose="02040502050405020303" pitchFamily="18" charset="0"/>
              </a:rPr>
            </a:br>
            <a:r>
              <a:rPr lang="en-US" b="1" i="0" dirty="0">
                <a:solidFill>
                  <a:srgbClr val="333333"/>
                </a:solidFill>
                <a:effectLst/>
                <a:latin typeface="Barlow Semi Condensed"/>
              </a:rPr>
              <a:t>How to Act as an Advocate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Georgia" panose="02040502050405020303" pitchFamily="18" charset="0"/>
              </a:rPr>
              <a:t>The Advocate recognizes and addresses unjust omissions, holding their peers accountable for including qualified colleagues of all genders, races and ethnicities, abilities, ages, body shapes or sizes, religions, and sexual orientations.</a:t>
            </a:r>
          </a:p>
          <a:p>
            <a:pPr algn="l">
              <a:buFont typeface="Arial" panose="020B0604020202020204" pitchFamily="34" charset="0"/>
              <a:buChar char="•"/>
            </a:pPr>
            <a:r>
              <a:rPr lang="en-US" b="0" i="0" dirty="0">
                <a:solidFill>
                  <a:srgbClr val="333333"/>
                </a:solidFill>
                <a:effectLst/>
                <a:latin typeface="Georgia" panose="02040502050405020303" pitchFamily="18" charset="0"/>
              </a:rPr>
              <a:t>Look closely at the invite list for events, strategic planning meetings, dinners with key partners, and other career-building opportunities. If you see someone from a marginalized group missing, advocate for them to be invited.</a:t>
            </a:r>
          </a:p>
          <a:p>
            <a:pPr algn="l">
              <a:buFont typeface="Arial" panose="020B0604020202020204" pitchFamily="34" charset="0"/>
              <a:buChar char="•"/>
            </a:pPr>
            <a:r>
              <a:rPr lang="en-US" b="0" i="0" dirty="0">
                <a:solidFill>
                  <a:srgbClr val="333333"/>
                </a:solidFill>
                <a:effectLst/>
                <a:latin typeface="Georgia" panose="02040502050405020303" pitchFamily="18" charset="0"/>
              </a:rPr>
              <a:t>Offer to introduce colleagues from underrepresented groups to influential people in your network.</a:t>
            </a:r>
          </a:p>
          <a:p>
            <a:pPr algn="l">
              <a:buFont typeface="Arial" panose="020B0604020202020204" pitchFamily="34" charset="0"/>
              <a:buChar char="•"/>
            </a:pPr>
            <a:r>
              <a:rPr lang="en-US" b="0" i="0" dirty="0">
                <a:solidFill>
                  <a:srgbClr val="333333"/>
                </a:solidFill>
                <a:effectLst/>
                <a:latin typeface="Georgia" panose="02040502050405020303" pitchFamily="18" charset="0"/>
              </a:rPr>
              <a:t>Ask someone from an underrepresented group to be a co-author or collaborator on a proposal or conference submission.</a:t>
            </a:r>
          </a:p>
          <a:p>
            <a:pPr algn="l"/>
            <a:endParaRPr lang="en-US" b="0" i="0" dirty="0">
              <a:solidFill>
                <a:srgbClr val="333333"/>
              </a:solidFill>
              <a:effectLst/>
              <a:latin typeface="Georgia" panose="02040502050405020303" pitchFamily="18" charset="0"/>
            </a:endParaRPr>
          </a:p>
          <a:p>
            <a:pPr algn="l"/>
            <a:r>
              <a:rPr lang="en-US" b="1" i="0" dirty="0">
                <a:solidFill>
                  <a:srgbClr val="333333"/>
                </a:solidFill>
                <a:effectLst/>
                <a:latin typeface="Barlow Semi Condensed"/>
              </a:rPr>
              <a:t>How to Act as a Scholar</a:t>
            </a:r>
          </a:p>
          <a:p>
            <a:pPr algn="l"/>
            <a:r>
              <a:rPr lang="en-US" b="0" i="0" dirty="0">
                <a:solidFill>
                  <a:srgbClr val="333333"/>
                </a:solidFill>
                <a:effectLst/>
                <a:latin typeface="Georgia" panose="02040502050405020303" pitchFamily="18" charset="0"/>
              </a:rPr>
              <a:t>When an ally takes on the role of the Scholar, that ally seeks to learn as much as possible about the challenges and prejudices faced by colleagues from marginalized groups</a:t>
            </a:r>
            <a:endParaRPr lang="en-US" b="1" i="0" dirty="0">
              <a:solidFill>
                <a:srgbClr val="333333"/>
              </a:solidFill>
              <a:effectLst/>
              <a:latin typeface="Barlow Semi Condensed"/>
            </a:endParaRPr>
          </a:p>
          <a:p>
            <a:pPr algn="l">
              <a:buFont typeface="Arial" panose="020B0604020202020204" pitchFamily="34" charset="0"/>
              <a:buChar char="•"/>
            </a:pPr>
            <a:r>
              <a:rPr lang="en-US" b="0" i="0" dirty="0">
                <a:solidFill>
                  <a:srgbClr val="333333"/>
                </a:solidFill>
                <a:effectLst/>
                <a:latin typeface="Georgia" panose="02040502050405020303" pitchFamily="18" charset="0"/>
              </a:rPr>
              <a:t>Investigate and read publications, podcasts, or social media by and about underrepresented groups within your industry.</a:t>
            </a:r>
          </a:p>
          <a:p>
            <a:pPr algn="l">
              <a:buFont typeface="Arial" panose="020B0604020202020204" pitchFamily="34" charset="0"/>
              <a:buChar char="•"/>
            </a:pPr>
            <a:r>
              <a:rPr lang="en-US" b="0" i="0" dirty="0">
                <a:solidFill>
                  <a:srgbClr val="333333"/>
                </a:solidFill>
                <a:effectLst/>
                <a:latin typeface="Georgia" panose="02040502050405020303" pitchFamily="18" charset="0"/>
              </a:rPr>
              <a:t>Ask co-workers from marginalized groups about their experience working at your company.</a:t>
            </a:r>
          </a:p>
          <a:p>
            <a:pPr algn="l">
              <a:buFont typeface="Arial" panose="020B0604020202020204" pitchFamily="34" charset="0"/>
              <a:buChar char="•"/>
            </a:pPr>
            <a:r>
              <a:rPr lang="en-US" b="0" i="0" dirty="0">
                <a:solidFill>
                  <a:srgbClr val="333333"/>
                </a:solidFill>
                <a:effectLst/>
                <a:latin typeface="Georgia" panose="02040502050405020303" pitchFamily="18" charset="0"/>
              </a:rPr>
              <a:t>If your company or industry has specific discussion groups or Slack channels for members of underrepresented groups, ask if they’d be comfortable letting you sit in to observe. Asking is essential: Your presence may cause members to censor themselves, so be sure to check in before showing up.</a:t>
            </a:r>
          </a:p>
          <a:p>
            <a:pPr algn="l"/>
            <a:br>
              <a:rPr lang="en-US" b="0" i="0" dirty="0">
                <a:solidFill>
                  <a:srgbClr val="333333"/>
                </a:solidFill>
                <a:effectLst/>
                <a:latin typeface="Georgia" panose="02040502050405020303" pitchFamily="18" charset="0"/>
              </a:rPr>
            </a:br>
            <a:r>
              <a:rPr lang="en-US" b="1" i="0" dirty="0">
                <a:solidFill>
                  <a:srgbClr val="333333"/>
                </a:solidFill>
                <a:effectLst/>
                <a:latin typeface="Barlow Semi Condensed"/>
              </a:rPr>
              <a:t>How to Act as an Upstander</a:t>
            </a:r>
          </a:p>
          <a:p>
            <a:pPr algn="l"/>
            <a:r>
              <a:rPr lang="en-US" b="0" i="0" dirty="0">
                <a:solidFill>
                  <a:srgbClr val="333333"/>
                </a:solidFill>
                <a:effectLst/>
                <a:latin typeface="Georgia" panose="02040502050405020303" pitchFamily="18" charset="0"/>
              </a:rPr>
              <a:t>The Upstander is someone who sees wrongdoing and acts to combat it. </a:t>
            </a:r>
            <a:endParaRPr lang="en-US" b="1" i="0" dirty="0">
              <a:solidFill>
                <a:srgbClr val="333333"/>
              </a:solidFill>
              <a:effectLst/>
              <a:latin typeface="Barlow Semi Condensed"/>
            </a:endParaRPr>
          </a:p>
          <a:p>
            <a:pPr algn="l">
              <a:buFont typeface="Arial" panose="020B0604020202020204" pitchFamily="34" charset="0"/>
              <a:buChar char="•"/>
            </a:pPr>
            <a:r>
              <a:rPr lang="en-US" b="0" i="0" dirty="0">
                <a:solidFill>
                  <a:srgbClr val="333333"/>
                </a:solidFill>
                <a:effectLst/>
                <a:latin typeface="Georgia" panose="02040502050405020303" pitchFamily="18" charset="0"/>
              </a:rPr>
              <a:t>Always speak up if you witness behavior or speech that is degrading or offensive. Explain your stance so everyone is clear about why you’re raising the issue.</a:t>
            </a:r>
          </a:p>
          <a:p>
            <a:pPr algn="l">
              <a:buFont typeface="Arial" panose="020B0604020202020204" pitchFamily="34" charset="0"/>
              <a:buChar char="•"/>
            </a:pPr>
            <a:r>
              <a:rPr lang="en-US" b="0" i="0" dirty="0">
                <a:solidFill>
                  <a:srgbClr val="333333"/>
                </a:solidFill>
                <a:effectLst/>
                <a:latin typeface="Georgia" panose="02040502050405020303" pitchFamily="18" charset="0"/>
              </a:rPr>
              <a:t>In meetings, shut down off-topic questions that are asked only to test the presenter.</a:t>
            </a:r>
          </a:p>
          <a:p>
            <a:pPr algn="l">
              <a:buFont typeface="Arial" panose="020B0604020202020204" pitchFamily="34" charset="0"/>
              <a:buChar char="•"/>
            </a:pPr>
            <a:r>
              <a:rPr lang="en-US" b="0" i="0" dirty="0">
                <a:solidFill>
                  <a:srgbClr val="333333"/>
                </a:solidFill>
                <a:effectLst/>
                <a:latin typeface="Georgia" panose="02040502050405020303" pitchFamily="18" charset="0"/>
              </a:rPr>
              <a:t>Take action if you see anyone in your company being bullied or harassed. Simply insert yourself into a conversation with a comment such as, “Hi! What are you folks discussing?” and then check in with the victim privately. Ask if they’re okay and if they want you to say something.</a:t>
            </a:r>
          </a:p>
          <a:p>
            <a:pPr algn="l"/>
            <a:endParaRPr lang="en-US" b="0" i="0" dirty="0">
              <a:solidFill>
                <a:srgbClr val="333333"/>
              </a:solidFill>
              <a:effectLst/>
              <a:latin typeface="Georgia" panose="02040502050405020303" pitchFamily="18" charset="0"/>
            </a:endParaRPr>
          </a:p>
          <a:p>
            <a:pPr algn="l"/>
            <a:r>
              <a:rPr lang="en-US" b="1" i="0" dirty="0">
                <a:solidFill>
                  <a:srgbClr val="333333"/>
                </a:solidFill>
                <a:effectLst/>
                <a:latin typeface="Barlow Semi Condensed"/>
              </a:rPr>
              <a:t>How to Act as a Confidant</a:t>
            </a:r>
          </a:p>
          <a:p>
            <a:pPr algn="l"/>
            <a:r>
              <a:rPr lang="en-US" b="0" i="0" dirty="0">
                <a:solidFill>
                  <a:srgbClr val="333333"/>
                </a:solidFill>
                <a:effectLst/>
                <a:latin typeface="Georgia" panose="02040502050405020303" pitchFamily="18" charset="0"/>
              </a:rPr>
              <a:t>creates a safe space for members of underrepresented groups to express their fears, frustrations, and needs. Simply listening to their stories and trusting that they’re being truthful creates a protective layer of support.</a:t>
            </a:r>
            <a:endParaRPr lang="en-US" b="1" i="0" dirty="0">
              <a:solidFill>
                <a:srgbClr val="333333"/>
              </a:solidFill>
              <a:effectLst/>
              <a:latin typeface="Barlow Semi Condensed"/>
            </a:endParaRPr>
          </a:p>
          <a:p>
            <a:pPr algn="l">
              <a:buFont typeface="Arial" panose="020B0604020202020204" pitchFamily="34" charset="0"/>
              <a:buChar char="•"/>
            </a:pPr>
            <a:r>
              <a:rPr lang="en-US" b="0" i="0" dirty="0">
                <a:solidFill>
                  <a:srgbClr val="333333"/>
                </a:solidFill>
                <a:effectLst/>
                <a:latin typeface="Georgia" panose="02040502050405020303" pitchFamily="18" charset="0"/>
              </a:rPr>
              <a:t>Believe others’ experiences. Don’t assume something couldn’t happen just because you haven’t personally experienced it.</a:t>
            </a:r>
          </a:p>
          <a:p>
            <a:pPr algn="l">
              <a:buFont typeface="Arial" panose="020B0604020202020204" pitchFamily="34" charset="0"/>
              <a:buChar char="•"/>
            </a:pPr>
            <a:r>
              <a:rPr lang="en-US" b="0" i="0" dirty="0">
                <a:solidFill>
                  <a:srgbClr val="333333"/>
                </a:solidFill>
                <a:effectLst/>
                <a:latin typeface="Georgia" panose="02040502050405020303" pitchFamily="18" charset="0"/>
              </a:rPr>
              <a:t>Listen and ask questions when someone describes an experience you haven’t had. Don’t jump in with your own personal stories.</a:t>
            </a:r>
          </a:p>
          <a:p>
            <a:pPr algn="l">
              <a:buFont typeface="Arial" panose="020B0604020202020204" pitchFamily="34" charset="0"/>
              <a:buChar char="•"/>
            </a:pPr>
            <a:r>
              <a:rPr lang="en-US" b="0" i="0" dirty="0">
                <a:solidFill>
                  <a:srgbClr val="333333"/>
                </a:solidFill>
                <a:effectLst/>
                <a:latin typeface="Georgia" panose="02040502050405020303" pitchFamily="18" charset="0"/>
              </a:rPr>
              <a:t>If you’re a manager, hold regular “office hours” encouraging all of your team members to speak with you about issues that are troubling them.</a:t>
            </a:r>
          </a:p>
          <a:p>
            <a:pPr algn="l"/>
            <a:br>
              <a:rPr lang="en-US" b="0" i="0" dirty="0">
                <a:solidFill>
                  <a:srgbClr val="333333"/>
                </a:solidFill>
                <a:effectLst/>
                <a:latin typeface="Georgia" panose="02040502050405020303" pitchFamily="18" charset="0"/>
              </a:rPr>
            </a:br>
            <a:r>
              <a:rPr lang="en-US" b="0" i="0" dirty="0">
                <a:solidFill>
                  <a:srgbClr val="333333"/>
                </a:solidFill>
                <a:effectLst/>
                <a:latin typeface="Georgia" panose="02040502050405020303" pitchFamily="18" charset="0"/>
              </a:rPr>
              <a:t>Remember its ok to mistake, the important thing is to keep trying, acknowledge the wrong doing, stating that you can do better and correct your course.  Listen and Learn</a:t>
            </a:r>
            <a:br>
              <a:rPr lang="en-US" b="0" i="0" dirty="0">
                <a:solidFill>
                  <a:srgbClr val="333333"/>
                </a:solidFill>
                <a:effectLst/>
                <a:latin typeface="Georgia" panose="02040502050405020303" pitchFamily="18" charset="0"/>
              </a:rPr>
            </a:br>
            <a:endParaRPr lang="en-GB" dirty="0"/>
          </a:p>
        </p:txBody>
      </p:sp>
      <p:sp>
        <p:nvSpPr>
          <p:cNvPr id="4" name="Slide Number Placeholder 3"/>
          <p:cNvSpPr>
            <a:spLocks noGrp="1"/>
          </p:cNvSpPr>
          <p:nvPr>
            <p:ph type="sldNum" sz="quarter" idx="5"/>
          </p:nvPr>
        </p:nvSpPr>
        <p:spPr/>
        <p:txBody>
          <a:bodyPr/>
          <a:lstStyle/>
          <a:p>
            <a:fld id="{D3CCC769-33A9-4D64-8926-F9F5AEBB3215}" type="slidenum">
              <a:rPr lang="en-GB" smtClean="0"/>
              <a:t>2</a:t>
            </a:fld>
            <a:endParaRPr lang="en-GB"/>
          </a:p>
        </p:txBody>
      </p:sp>
    </p:spTree>
    <p:extLst>
      <p:ext uri="{BB962C8B-B14F-4D97-AF65-F5344CB8AC3E}">
        <p14:creationId xmlns:p14="http://schemas.microsoft.com/office/powerpoint/2010/main" val="139259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EBF031-C4D5-4B39-9D9B-1BFA9427BA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563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EBF031-C4D5-4B39-9D9B-1BFA9427BA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008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EBF031-C4D5-4B39-9D9B-1BFA9427BA1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54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81940-DE3D-4CF8-AF83-22A80B31CCD8}"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30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ur02.safelinks.protection.outlook.com/?url=https%3A%2F%2Fwww.wisecampaign.org.uk%2F&amp;data=04%7C01%7CZeb.Farooq%40amey.co.uk%7Cb678d10669ad4c51949608d9d676f6b6%7C87c38de176774ae8b54317ff79c50890%7C0%7C0%7C637776628771344526%7CUnknown%7CTWFpbGZsb3d8eyJWIjoiMC4wLjAwMDAiLCJQIjoiV2luMzIiLCJBTiI6Ik1haWwiLCJXVCI6Mn0%3D%7C3000&amp;sdata=QAPqXI2cazcM61E3P0EunXcDUbcH7P8rxuQvy%2Bv2WEo%3D&amp;reserved=0"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hyperlink" Target="https://eur02.safelinks.protection.outlook.com/?url=https%3A%2F%2Fwww.wisecampaign.org.uk%2F&amp;data=04%7C01%7CZeb.Farooq%40amey.co.uk%7Cb678d10669ad4c51949608d9d676f6b6%7C87c38de176774ae8b54317ff79c50890%7C0%7C0%7C637776628771344526%7CUnknown%7CTWFpbGZsb3d8eyJWIjoiMC4wLjAwMDAiLCJQIjoiV2luMzIiLCJBTiI6Ik1haWwiLCJXVCI6Mn0%3D%7C3000&amp;sdata=QAPqXI2cazcM61E3P0EunXcDUbcH7P8rxuQvy%2Bv2WEo%3D&amp;reserved=0"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hyperlink" Target="https://eur02.safelinks.protection.outlook.com/?url=https%3A%2F%2Fwww.wisecampaign.org.uk%2F&amp;data=04%7C01%7CZeb.Farooq%40amey.co.uk%7Cb678d10669ad4c51949608d9d676f6b6%7C87c38de176774ae8b54317ff79c50890%7C0%7C0%7C637776628771344526%7CUnknown%7CTWFpbGZsb3d8eyJWIjoiMC4wLjAwMDAiLCJQIjoiV2luMzIiLCJBTiI6Ik1haWwiLCJXVCI6Mn0%3D%7C3000&amp;sdata=QAPqXI2cazcM61E3P0EunXcDUbcH7P8rxuQvy%2Bv2WEo%3D&amp;reserved=0" TargetMode="Externa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hyperlink" Target="https://eur02.safelinks.protection.outlook.com/?url=https%3A%2F%2Fwww.wisecampaign.org.uk%2F&amp;data=04%7C01%7CZeb.Farooq%40amey.co.uk%7Cb678d10669ad4c51949608d9d676f6b6%7C87c38de176774ae8b54317ff79c50890%7C0%7C0%7C637776628771344526%7CUnknown%7CTWFpbGZsb3d8eyJWIjoiMC4wLjAwMDAiLCJQIjoiV2luMzIiLCJBTiI6Ik1haWwiLCJXVCI6Mn0%3D%7C3000&amp;sdata=QAPqXI2cazcM61E3P0EunXcDUbcH7P8rxuQvy%2Bv2WEo%3D&amp;reserved=0" TargetMode="External"/><Relationship Id="rId5" Type="http://schemas.openxmlformats.org/officeDocument/2006/relationships/image" Target="../media/image8.sv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hyperlink" Target="https://eur02.safelinks.protection.outlook.com/?url=https%3A%2F%2Fwww.wisecampaign.org.uk%2F&amp;data=04%7C01%7CZeb.Farooq%40amey.co.uk%7Cb678d10669ad4c51949608d9d676f6b6%7C87c38de176774ae8b54317ff79c50890%7C0%7C0%7C637776628771344526%7CUnknown%7CTWFpbGZsb3d8eyJWIjoiMC4wLjAwMDAiLCJQIjoiV2luMzIiLCJBTiI6Ik1haWwiLCJXVCI6Mn0%3D%7C3000&amp;sdata=QAPqXI2cazcM61E3P0EunXcDUbcH7P8rxuQvy%2Bv2WEo%3D&amp;reserved=0"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hyperlink" Target="https://eur02.safelinks.protection.outlook.com/?url=https%3A%2F%2Fwww.wisecampaign.org.uk%2F&amp;data=04%7C01%7CZeb.Farooq%40amey.co.uk%7Cb678d10669ad4c51949608d9d676f6b6%7C87c38de176774ae8b54317ff79c50890%7C0%7C0%7C637776628771344526%7CUnknown%7CTWFpbGZsb3d8eyJWIjoiMC4wLjAwMDAiLCJQIjoiV2luMzIiLCJBTiI6Ik1haWwiLCJXVCI6Mn0%3D%7C3000&amp;sdata=QAPqXI2cazcM61E3P0EunXcDUbcH7P8rxuQvy%2Bv2WEo%3D&amp;reserved=0"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41A8-1802-434F-B3A6-AF8220890B21}"/>
              </a:ext>
            </a:extLst>
          </p:cNvPr>
          <p:cNvSpPr>
            <a:spLocks noGrp="1"/>
          </p:cNvSpPr>
          <p:nvPr>
            <p:ph type="ctrTitle"/>
          </p:nvPr>
        </p:nvSpPr>
        <p:spPr>
          <a:xfrm>
            <a:off x="838199" y="2604463"/>
            <a:ext cx="10594953" cy="190188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23CE4F2-F43E-4778-B5F4-018B9A07F8C6}"/>
              </a:ext>
            </a:extLst>
          </p:cNvPr>
          <p:cNvSpPr>
            <a:spLocks noGrp="1"/>
          </p:cNvSpPr>
          <p:nvPr>
            <p:ph type="subTitle" idx="1"/>
          </p:nvPr>
        </p:nvSpPr>
        <p:spPr>
          <a:xfrm>
            <a:off x="838199" y="4598418"/>
            <a:ext cx="10594953" cy="1329416"/>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E203F0-F474-43D9-BE5D-DA78629247F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8D7867-715C-49AF-AE72-606863ABD566}" type="datetimeFigureOut">
              <a:rPr lang="en-GB" smtClean="0"/>
              <a:pPr/>
              <a:t>31/03/2022</a:t>
            </a:fld>
            <a:endParaRPr lang="en-GB"/>
          </a:p>
        </p:txBody>
      </p:sp>
      <p:sp>
        <p:nvSpPr>
          <p:cNvPr id="5" name="Footer Placeholder 4">
            <a:extLst>
              <a:ext uri="{FF2B5EF4-FFF2-40B4-BE49-F238E27FC236}">
                <a16:creationId xmlns:a16="http://schemas.microsoft.com/office/drawing/2014/main" id="{EF3B6615-F96C-44DF-90EF-4F508288A8C0}"/>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796A62A6-04AD-488B-B180-10DCAB373CC7}"/>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D9CACEE-588E-468A-BF89-7E8D8F02E146}" type="slidenum">
              <a:rPr lang="en-GB" smtClean="0"/>
              <a:pPr/>
              <a:t>‹#›</a:t>
            </a:fld>
            <a:endParaRPr lang="en-GB"/>
          </a:p>
        </p:txBody>
      </p:sp>
      <p:pic>
        <p:nvPicPr>
          <p:cNvPr id="7" name="Picture 6" descr="A picture containing graphical user interface&#10;&#10;Description automatically generated">
            <a:extLst>
              <a:ext uri="{FF2B5EF4-FFF2-40B4-BE49-F238E27FC236}">
                <a16:creationId xmlns:a16="http://schemas.microsoft.com/office/drawing/2014/main" id="{BCBB7A7A-BD50-4E24-91E1-CCD7D47935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595" y="5550235"/>
            <a:ext cx="1521405" cy="1521405"/>
          </a:xfrm>
          <a:prstGeom prst="rect">
            <a:avLst/>
          </a:prstGeom>
        </p:spPr>
      </p:pic>
      <p:pic>
        <p:nvPicPr>
          <p:cNvPr id="10" name="Picture 9" descr="A screenshot of a computer&#10;&#10;Description automatically generated with low confidence">
            <a:extLst>
              <a:ext uri="{FF2B5EF4-FFF2-40B4-BE49-F238E27FC236}">
                <a16:creationId xmlns:a16="http://schemas.microsoft.com/office/drawing/2014/main" id="{247D4A59-5090-4A1F-B420-1FD85D027E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3422" y="300537"/>
            <a:ext cx="7405156" cy="1875410"/>
          </a:xfrm>
          <a:prstGeom prst="rect">
            <a:avLst/>
          </a:prstGeom>
        </p:spPr>
      </p:pic>
    </p:spTree>
    <p:extLst>
      <p:ext uri="{BB962C8B-B14F-4D97-AF65-F5344CB8AC3E}">
        <p14:creationId xmlns:p14="http://schemas.microsoft.com/office/powerpoint/2010/main" val="245655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10C3-C8ED-41F7-BEE2-2AFE1CFB0EDF}"/>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6669EC-2442-4636-A1BD-DCF66C260A18}"/>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E4BC71-00C6-458B-9BE1-2B05F2BF6ECA}"/>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8D7867-715C-49AF-AE72-606863ABD566}" type="datetimeFigureOut">
              <a:rPr lang="en-GB" smtClean="0"/>
              <a:pPr/>
              <a:t>31/03/2022</a:t>
            </a:fld>
            <a:endParaRPr lang="en-GB"/>
          </a:p>
        </p:txBody>
      </p:sp>
      <p:sp>
        <p:nvSpPr>
          <p:cNvPr id="5" name="Footer Placeholder 4">
            <a:extLst>
              <a:ext uri="{FF2B5EF4-FFF2-40B4-BE49-F238E27FC236}">
                <a16:creationId xmlns:a16="http://schemas.microsoft.com/office/drawing/2014/main" id="{D56E8418-7A0C-4300-B22B-11C32CD79D1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6B5DFAFB-AF4A-4D34-B8C4-85E2A2337031}"/>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D9CACEE-588E-468A-BF89-7E8D8F02E146}" type="slidenum">
              <a:rPr lang="en-GB" smtClean="0"/>
              <a:pPr/>
              <a:t>‹#›</a:t>
            </a:fld>
            <a:endParaRPr lang="en-GB"/>
          </a:p>
        </p:txBody>
      </p:sp>
    </p:spTree>
    <p:extLst>
      <p:ext uri="{BB962C8B-B14F-4D97-AF65-F5344CB8AC3E}">
        <p14:creationId xmlns:p14="http://schemas.microsoft.com/office/powerpoint/2010/main" val="258574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C5A1D9-7567-42D9-BB0D-2A3D6FC2ED77}"/>
              </a:ext>
            </a:extLst>
          </p:cNvPr>
          <p:cNvSpPr>
            <a:spLocks noGrp="1"/>
          </p:cNvSpPr>
          <p:nvPr>
            <p:ph type="title" orient="vert"/>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049CA6-0BF4-4B89-A0CF-F72F625EDD5B}"/>
              </a:ext>
            </a:extLst>
          </p:cNvPr>
          <p:cNvSpPr>
            <a:spLocks noGrp="1"/>
          </p:cNvSpPr>
          <p:nvPr>
            <p:ph type="body" orient="vert" idx="1"/>
          </p:nvPr>
        </p:nvSpPr>
        <p:spPr>
          <a:xfrm>
            <a:off x="945930" y="365125"/>
            <a:ext cx="7626569"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F3E1D4-41FF-4161-B92D-62D9BD18AF18}"/>
              </a:ext>
            </a:extLst>
          </p:cNvPr>
          <p:cNvSpPr>
            <a:spLocks noGrp="1"/>
          </p:cNvSpPr>
          <p:nvPr>
            <p:ph type="dt" sz="half" idx="10"/>
          </p:nvPr>
        </p:nvSpPr>
        <p:spPr>
          <a:xfrm>
            <a:off x="945930" y="6356350"/>
            <a:ext cx="2635470" cy="365125"/>
          </a:xfrm>
        </p:spPr>
        <p:txBody>
          <a:bodyPr/>
          <a:lstStyle/>
          <a:p>
            <a:fld id="{1E8D7867-715C-49AF-AE72-606863ABD566}" type="datetimeFigureOut">
              <a:rPr lang="en-GB" smtClean="0"/>
              <a:t>31/03/2022</a:t>
            </a:fld>
            <a:endParaRPr lang="en-GB"/>
          </a:p>
        </p:txBody>
      </p:sp>
      <p:sp>
        <p:nvSpPr>
          <p:cNvPr id="5" name="Footer Placeholder 4">
            <a:extLst>
              <a:ext uri="{FF2B5EF4-FFF2-40B4-BE49-F238E27FC236}">
                <a16:creationId xmlns:a16="http://schemas.microsoft.com/office/drawing/2014/main" id="{0F802C6F-551B-49E6-981A-9739DC6AC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6CAC3A-7AA3-4624-A9EB-761ADD367250}"/>
              </a:ext>
            </a:extLst>
          </p:cNvPr>
          <p:cNvSpPr>
            <a:spLocks noGrp="1"/>
          </p:cNvSpPr>
          <p:nvPr>
            <p:ph type="sldNum" sz="quarter" idx="12"/>
          </p:nvPr>
        </p:nvSpPr>
        <p:spPr/>
        <p:txBody>
          <a:bodyPr/>
          <a:lstStyle/>
          <a:p>
            <a:fld id="{0D9CACEE-588E-468A-BF89-7E8D8F02E146}" type="slidenum">
              <a:rPr lang="en-GB" smtClean="0"/>
              <a:t>‹#›</a:t>
            </a:fld>
            <a:endParaRPr lang="en-GB"/>
          </a:p>
        </p:txBody>
      </p:sp>
    </p:spTree>
    <p:extLst>
      <p:ext uri="{BB962C8B-B14F-4D97-AF65-F5344CB8AC3E}">
        <p14:creationId xmlns:p14="http://schemas.microsoft.com/office/powerpoint/2010/main" val="2137467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fo section slide 1 (with WISE logo)">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F5E4CB62-B2AD-46E6-8A56-36BA8F0A3F1E}"/>
              </a:ext>
            </a:extLst>
          </p:cNvPr>
          <p:cNvSpPr>
            <a:spLocks noGrp="1"/>
          </p:cNvSpPr>
          <p:nvPr>
            <p:ph type="title" hasCustomPrompt="1"/>
          </p:nvPr>
        </p:nvSpPr>
        <p:spPr>
          <a:xfrm>
            <a:off x="629088" y="689210"/>
            <a:ext cx="9589771" cy="873493"/>
          </a:xfrm>
        </p:spPr>
        <p:txBody>
          <a:bodyPr/>
          <a:lstStyle>
            <a:lvl1pPr>
              <a:defRPr baseline="0">
                <a:solidFill>
                  <a:srgbClr val="20154E"/>
                </a:solidFill>
                <a:latin typeface="Gill Sans MT" panose="020B0502020104020203" pitchFamily="34" charset="0"/>
              </a:defRPr>
            </a:lvl1pPr>
          </a:lstStyle>
          <a:p>
            <a:r>
              <a:rPr lang="en-US" dirty="0"/>
              <a:t>Main Heading</a:t>
            </a:r>
          </a:p>
        </p:txBody>
      </p:sp>
      <p:sp>
        <p:nvSpPr>
          <p:cNvPr id="24" name="Text Placeholder 7">
            <a:extLst>
              <a:ext uri="{FF2B5EF4-FFF2-40B4-BE49-F238E27FC236}">
                <a16:creationId xmlns:a16="http://schemas.microsoft.com/office/drawing/2014/main" id="{06E12C32-468A-4587-87B0-A79107BA3381}"/>
              </a:ext>
            </a:extLst>
          </p:cNvPr>
          <p:cNvSpPr>
            <a:spLocks noGrp="1"/>
          </p:cNvSpPr>
          <p:nvPr>
            <p:ph type="body" sz="quarter" idx="10" hasCustomPrompt="1"/>
          </p:nvPr>
        </p:nvSpPr>
        <p:spPr>
          <a:xfrm>
            <a:off x="629089" y="1727485"/>
            <a:ext cx="5447574" cy="3486750"/>
          </a:xfrm>
        </p:spPr>
        <p:txBody>
          <a:bodyPr>
            <a:noAutofit/>
          </a:bodyPr>
          <a:lstStyle>
            <a:lvl1pPr>
              <a:lnSpc>
                <a:spcPts val="2624"/>
              </a:lnSpc>
              <a:spcAft>
                <a:spcPts val="0"/>
              </a:spcAft>
              <a:defRPr sz="2249" baseline="0">
                <a:latin typeface="Gill Sans MT" panose="020B0502020104020203" pitchFamily="34" charset="0"/>
              </a:defRPr>
            </a:lvl1pPr>
          </a:lstStyle>
          <a:p>
            <a:pPr lvl="0"/>
            <a:r>
              <a:rPr lang="en-US" dirty="0"/>
              <a:t>Information, Some more </a:t>
            </a:r>
            <a:br>
              <a:rPr lang="en-US" dirty="0"/>
            </a:br>
            <a:r>
              <a:rPr lang="en-US" dirty="0"/>
              <a:t>longer information</a:t>
            </a:r>
          </a:p>
        </p:txBody>
      </p:sp>
      <p:pic>
        <p:nvPicPr>
          <p:cNvPr id="6" name="Picture 5" descr="Logo&#10;&#10;Description automatically generated">
            <a:extLst>
              <a:ext uri="{FF2B5EF4-FFF2-40B4-BE49-F238E27FC236}">
                <a16:creationId xmlns:a16="http://schemas.microsoft.com/office/drawing/2014/main" id="{68895734-4BB1-43E9-826A-196019D7D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735" y="5652656"/>
            <a:ext cx="1082566" cy="985080"/>
          </a:xfrm>
          <a:prstGeom prst="rect">
            <a:avLst/>
          </a:prstGeom>
        </p:spPr>
      </p:pic>
    </p:spTree>
    <p:extLst>
      <p:ext uri="{BB962C8B-B14F-4D97-AF65-F5344CB8AC3E}">
        <p14:creationId xmlns:p14="http://schemas.microsoft.com/office/powerpoint/2010/main" val="665543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Divi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FB9FE-FD84-4832-8A31-9CB3FA9BCA27}"/>
              </a:ext>
            </a:extLst>
          </p:cNvPr>
          <p:cNvSpPr>
            <a:spLocks noGrp="1"/>
          </p:cNvSpPr>
          <p:nvPr>
            <p:ph type="ctrTitle" hasCustomPrompt="1"/>
          </p:nvPr>
        </p:nvSpPr>
        <p:spPr>
          <a:xfrm>
            <a:off x="874713" y="1628776"/>
            <a:ext cx="10442575" cy="1800224"/>
          </a:xfrm>
          <a:prstGeom prst="rect">
            <a:avLst/>
          </a:prstGeom>
          <a:ln cap="sq">
            <a:noFill/>
          </a:ln>
        </p:spPr>
        <p:txBody>
          <a:bodyPr wrap="square" lIns="180000" tIns="180000" rIns="180000" bIns="180000" anchor="b">
            <a:noAutofit/>
          </a:bodyPr>
          <a:lstStyle>
            <a:lvl1pPr algn="ctr">
              <a:spcAft>
                <a:spcPts val="600"/>
              </a:spcAft>
              <a:defRPr sz="4800"/>
            </a:lvl1pPr>
          </a:lstStyle>
          <a:p>
            <a:r>
              <a:rPr lang="en-US" dirty="0"/>
              <a:t>Title/Divider slide</a:t>
            </a:r>
            <a:endParaRPr lang="en-GB" dirty="0"/>
          </a:p>
        </p:txBody>
      </p:sp>
      <p:sp>
        <p:nvSpPr>
          <p:cNvPr id="3" name="Subtitle 2">
            <a:extLst>
              <a:ext uri="{FF2B5EF4-FFF2-40B4-BE49-F238E27FC236}">
                <a16:creationId xmlns:a16="http://schemas.microsoft.com/office/drawing/2014/main" id="{C81C4D13-EA5F-46F1-935D-774EDD1B0A9E}"/>
              </a:ext>
            </a:extLst>
          </p:cNvPr>
          <p:cNvSpPr>
            <a:spLocks noGrp="1"/>
          </p:cNvSpPr>
          <p:nvPr>
            <p:ph type="subTitle" idx="1" hasCustomPrompt="1"/>
          </p:nvPr>
        </p:nvSpPr>
        <p:spPr>
          <a:xfrm>
            <a:off x="874713" y="3429000"/>
            <a:ext cx="10442575" cy="1800225"/>
          </a:xfrm>
          <a:prstGeom prst="rect">
            <a:avLst/>
          </a:prstGeom>
          <a:ln>
            <a:noFill/>
          </a:ln>
        </p:spPr>
        <p:txBody>
          <a:bodyPr wrap="square" lIns="180000" tIns="180000" rIns="180000" bIns="180000">
            <a:noAutofit/>
          </a:bodyPr>
          <a:lstStyle>
            <a:lvl1pPr marL="0" indent="0" algn="ctr">
              <a:spcAft>
                <a:spcPts val="600"/>
              </a:spcAft>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endParaRPr lang="en-GB" dirty="0"/>
          </a:p>
        </p:txBody>
      </p:sp>
      <p:pic>
        <p:nvPicPr>
          <p:cNvPr id="10" name="Picture 9">
            <a:hlinkClick r:id="rId2"/>
            <a:extLst>
              <a:ext uri="{FF2B5EF4-FFF2-40B4-BE49-F238E27FC236}">
                <a16:creationId xmlns:a16="http://schemas.microsoft.com/office/drawing/2014/main" id="{16DF43F6-8FBA-4934-BD54-D31A0A6AB74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2151" y="5968538"/>
            <a:ext cx="2116642" cy="632245"/>
          </a:xfrm>
          <a:prstGeom prst="rect">
            <a:avLst/>
          </a:prstGeom>
          <a:noFill/>
          <a:ln>
            <a:noFill/>
          </a:ln>
        </p:spPr>
      </p:pic>
    </p:spTree>
    <p:extLst>
      <p:ext uri="{BB962C8B-B14F-4D97-AF65-F5344CB8AC3E}">
        <p14:creationId xmlns:p14="http://schemas.microsoft.com/office/powerpoint/2010/main" val="383571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Divid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8B7A0-74B2-B041-A462-D14A348EC34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3FB9FE-FD84-4832-8A31-9CB3FA9BCA27}"/>
              </a:ext>
            </a:extLst>
          </p:cNvPr>
          <p:cNvSpPr>
            <a:spLocks noGrp="1"/>
          </p:cNvSpPr>
          <p:nvPr>
            <p:ph type="ctrTitle" hasCustomPrompt="1"/>
          </p:nvPr>
        </p:nvSpPr>
        <p:spPr>
          <a:xfrm>
            <a:off x="874713" y="1628776"/>
            <a:ext cx="10442575" cy="1800224"/>
          </a:xfrm>
          <a:prstGeom prst="rect">
            <a:avLst/>
          </a:prstGeom>
          <a:ln cap="sq">
            <a:noFill/>
          </a:ln>
        </p:spPr>
        <p:txBody>
          <a:bodyPr wrap="square" lIns="180000" tIns="180000" rIns="180000" bIns="180000" anchor="b">
            <a:noAutofit/>
          </a:bodyPr>
          <a:lstStyle>
            <a:lvl1pPr algn="ctr">
              <a:spcAft>
                <a:spcPts val="600"/>
              </a:spcAft>
              <a:defRPr sz="4800">
                <a:solidFill>
                  <a:schemeClr val="bg1"/>
                </a:solidFill>
              </a:defRPr>
            </a:lvl1pPr>
          </a:lstStyle>
          <a:p>
            <a:r>
              <a:rPr lang="en-US" dirty="0"/>
              <a:t>Title/Divider slide</a:t>
            </a:r>
            <a:endParaRPr lang="en-GB" dirty="0"/>
          </a:p>
        </p:txBody>
      </p:sp>
      <p:sp>
        <p:nvSpPr>
          <p:cNvPr id="3" name="Subtitle 2">
            <a:extLst>
              <a:ext uri="{FF2B5EF4-FFF2-40B4-BE49-F238E27FC236}">
                <a16:creationId xmlns:a16="http://schemas.microsoft.com/office/drawing/2014/main" id="{C81C4D13-EA5F-46F1-935D-774EDD1B0A9E}"/>
              </a:ext>
            </a:extLst>
          </p:cNvPr>
          <p:cNvSpPr>
            <a:spLocks noGrp="1"/>
          </p:cNvSpPr>
          <p:nvPr>
            <p:ph type="subTitle" idx="1" hasCustomPrompt="1"/>
          </p:nvPr>
        </p:nvSpPr>
        <p:spPr>
          <a:xfrm>
            <a:off x="874713" y="3429000"/>
            <a:ext cx="10442575" cy="1800225"/>
          </a:xfrm>
          <a:prstGeom prst="rect">
            <a:avLst/>
          </a:prstGeom>
          <a:ln>
            <a:noFill/>
          </a:ln>
        </p:spPr>
        <p:txBody>
          <a:bodyPr wrap="square" lIns="180000" tIns="180000" rIns="180000" bIns="180000">
            <a:noAutofit/>
          </a:bodyPr>
          <a:lstStyle>
            <a:lvl1pPr marL="0" indent="0" algn="ctr">
              <a:spcAft>
                <a:spcPts val="60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endParaRPr lang="en-GB" dirty="0"/>
          </a:p>
        </p:txBody>
      </p:sp>
      <p:cxnSp>
        <p:nvCxnSpPr>
          <p:cNvPr id="6" name="Straight Connector 5">
            <a:extLst>
              <a:ext uri="{FF2B5EF4-FFF2-40B4-BE49-F238E27FC236}">
                <a16:creationId xmlns:a16="http://schemas.microsoft.com/office/drawing/2014/main" id="{E649ED84-7DFB-48F3-A278-9FB2F8F9D219}"/>
              </a:ext>
            </a:extLst>
          </p:cNvPr>
          <p:cNvCxnSpPr>
            <a:cxnSpLocks/>
          </p:cNvCxnSpPr>
          <p:nvPr userDrawn="1"/>
        </p:nvCxnSpPr>
        <p:spPr>
          <a:xfrm>
            <a:off x="6096000" y="0"/>
            <a:ext cx="0" cy="1556775"/>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Action Button: Blank 7">
            <a:hlinkClick r:id="" action="ppaction://noaction" highlightClick="1"/>
            <a:extLst>
              <a:ext uri="{FF2B5EF4-FFF2-40B4-BE49-F238E27FC236}">
                <a16:creationId xmlns:a16="http://schemas.microsoft.com/office/drawing/2014/main" id="{01A45F4F-2664-4DC6-AE03-28BAB123DA76}"/>
              </a:ext>
            </a:extLst>
          </p:cNvPr>
          <p:cNvSpPr/>
          <p:nvPr userDrawn="1"/>
        </p:nvSpPr>
        <p:spPr>
          <a:xfrm>
            <a:off x="6060000" y="1556775"/>
            <a:ext cx="72000" cy="72000"/>
          </a:xfrm>
          <a:prstGeom prst="actionButtonBlank">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63108573-627A-43EC-A991-C58BE1C3175B}"/>
              </a:ext>
            </a:extLst>
          </p:cNvPr>
          <p:cNvCxnSpPr>
            <a:cxnSpLocks/>
          </p:cNvCxnSpPr>
          <p:nvPr userDrawn="1"/>
        </p:nvCxnSpPr>
        <p:spPr>
          <a:xfrm>
            <a:off x="6096000" y="5301225"/>
            <a:ext cx="0" cy="1556775"/>
          </a:xfrm>
          <a:prstGeom prst="line">
            <a:avLst/>
          </a:prstGeom>
          <a:ln w="158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Action Button: Blank 13">
            <a:hlinkClick r:id="" action="ppaction://noaction" highlightClick="1"/>
            <a:extLst>
              <a:ext uri="{FF2B5EF4-FFF2-40B4-BE49-F238E27FC236}">
                <a16:creationId xmlns:a16="http://schemas.microsoft.com/office/drawing/2014/main" id="{7F099FFB-E9F1-409B-A817-3CCA48396E87}"/>
              </a:ext>
            </a:extLst>
          </p:cNvPr>
          <p:cNvSpPr/>
          <p:nvPr userDrawn="1"/>
        </p:nvSpPr>
        <p:spPr>
          <a:xfrm>
            <a:off x="6060000" y="5229225"/>
            <a:ext cx="72000" cy="72000"/>
          </a:xfrm>
          <a:prstGeom prst="actionButtonBlank">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1">
            <a:extLst>
              <a:ext uri="{FF2B5EF4-FFF2-40B4-BE49-F238E27FC236}">
                <a16:creationId xmlns:a16="http://schemas.microsoft.com/office/drawing/2014/main" id="{4726957B-CEEC-5B4C-9717-5DC20719389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93842" y="6178508"/>
            <a:ext cx="1796007" cy="484550"/>
          </a:xfrm>
          <a:prstGeom prst="rect">
            <a:avLst/>
          </a:prstGeom>
        </p:spPr>
      </p:pic>
      <p:pic>
        <p:nvPicPr>
          <p:cNvPr id="16" name="Picture 15">
            <a:hlinkClick r:id="rId4"/>
            <a:extLst>
              <a:ext uri="{FF2B5EF4-FFF2-40B4-BE49-F238E27FC236}">
                <a16:creationId xmlns:a16="http://schemas.microsoft.com/office/drawing/2014/main" id="{A4E6E8DA-D268-4FCA-B4E8-112CEFE9A0C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02151" y="6240783"/>
            <a:ext cx="1205215" cy="360000"/>
          </a:xfrm>
          <a:prstGeom prst="rect">
            <a:avLst/>
          </a:prstGeom>
          <a:noFill/>
          <a:ln>
            <a:noFill/>
          </a:ln>
        </p:spPr>
      </p:pic>
    </p:spTree>
    <p:extLst>
      <p:ext uri="{BB962C8B-B14F-4D97-AF65-F5344CB8AC3E}">
        <p14:creationId xmlns:p14="http://schemas.microsoft.com/office/powerpoint/2010/main" val="406849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Divid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8B7A0-74B2-B041-A462-D14A348EC348}"/>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3FB9FE-FD84-4832-8A31-9CB3FA9BCA27}"/>
              </a:ext>
            </a:extLst>
          </p:cNvPr>
          <p:cNvSpPr>
            <a:spLocks noGrp="1"/>
          </p:cNvSpPr>
          <p:nvPr>
            <p:ph type="ctrTitle" hasCustomPrompt="1"/>
          </p:nvPr>
        </p:nvSpPr>
        <p:spPr>
          <a:xfrm>
            <a:off x="874713" y="1628776"/>
            <a:ext cx="10442575" cy="1800224"/>
          </a:xfrm>
          <a:prstGeom prst="rect">
            <a:avLst/>
          </a:prstGeom>
          <a:ln cap="sq">
            <a:noFill/>
          </a:ln>
        </p:spPr>
        <p:txBody>
          <a:bodyPr wrap="square" lIns="180000" tIns="180000" rIns="180000" bIns="180000" anchor="b">
            <a:noAutofit/>
          </a:bodyPr>
          <a:lstStyle>
            <a:lvl1pPr algn="ctr">
              <a:spcAft>
                <a:spcPts val="600"/>
              </a:spcAft>
              <a:defRPr sz="4800">
                <a:solidFill>
                  <a:schemeClr val="bg1"/>
                </a:solidFill>
              </a:defRPr>
            </a:lvl1pPr>
          </a:lstStyle>
          <a:p>
            <a:r>
              <a:rPr lang="en-US" dirty="0"/>
              <a:t>Title/Divider slide</a:t>
            </a:r>
            <a:endParaRPr lang="en-GB" dirty="0"/>
          </a:p>
        </p:txBody>
      </p:sp>
      <p:sp>
        <p:nvSpPr>
          <p:cNvPr id="3" name="Subtitle 2">
            <a:extLst>
              <a:ext uri="{FF2B5EF4-FFF2-40B4-BE49-F238E27FC236}">
                <a16:creationId xmlns:a16="http://schemas.microsoft.com/office/drawing/2014/main" id="{C81C4D13-EA5F-46F1-935D-774EDD1B0A9E}"/>
              </a:ext>
            </a:extLst>
          </p:cNvPr>
          <p:cNvSpPr>
            <a:spLocks noGrp="1"/>
          </p:cNvSpPr>
          <p:nvPr>
            <p:ph type="subTitle" idx="1" hasCustomPrompt="1"/>
          </p:nvPr>
        </p:nvSpPr>
        <p:spPr>
          <a:xfrm>
            <a:off x="874713" y="3429000"/>
            <a:ext cx="10442575" cy="1800225"/>
          </a:xfrm>
          <a:prstGeom prst="rect">
            <a:avLst/>
          </a:prstGeom>
          <a:ln>
            <a:noFill/>
          </a:ln>
        </p:spPr>
        <p:txBody>
          <a:bodyPr wrap="square" lIns="180000" tIns="180000" rIns="180000" bIns="180000">
            <a:noAutofit/>
          </a:bodyPr>
          <a:lstStyle>
            <a:lvl1pPr marL="0" indent="0" algn="ctr">
              <a:spcAft>
                <a:spcPts val="60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endParaRPr lang="en-GB" dirty="0"/>
          </a:p>
        </p:txBody>
      </p:sp>
      <p:cxnSp>
        <p:nvCxnSpPr>
          <p:cNvPr id="6" name="Straight Connector 5">
            <a:extLst>
              <a:ext uri="{FF2B5EF4-FFF2-40B4-BE49-F238E27FC236}">
                <a16:creationId xmlns:a16="http://schemas.microsoft.com/office/drawing/2014/main" id="{E649ED84-7DFB-48F3-A278-9FB2F8F9D219}"/>
              </a:ext>
            </a:extLst>
          </p:cNvPr>
          <p:cNvCxnSpPr>
            <a:cxnSpLocks/>
          </p:cNvCxnSpPr>
          <p:nvPr userDrawn="1"/>
        </p:nvCxnSpPr>
        <p:spPr>
          <a:xfrm>
            <a:off x="6096000" y="0"/>
            <a:ext cx="0" cy="1556775"/>
          </a:xfrm>
          <a:prstGeom prst="line">
            <a:avLst/>
          </a:prstGeom>
          <a:ln w="158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8" name="Action Button: Blank 7">
            <a:hlinkClick r:id="" action="ppaction://noaction" highlightClick="1"/>
            <a:extLst>
              <a:ext uri="{FF2B5EF4-FFF2-40B4-BE49-F238E27FC236}">
                <a16:creationId xmlns:a16="http://schemas.microsoft.com/office/drawing/2014/main" id="{01A45F4F-2664-4DC6-AE03-28BAB123DA76}"/>
              </a:ext>
            </a:extLst>
          </p:cNvPr>
          <p:cNvSpPr/>
          <p:nvPr userDrawn="1"/>
        </p:nvSpPr>
        <p:spPr>
          <a:xfrm>
            <a:off x="6060000" y="1556775"/>
            <a:ext cx="72000" cy="72000"/>
          </a:xfrm>
          <a:prstGeom prst="actionButtonBlank">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63108573-627A-43EC-A991-C58BE1C3175B}"/>
              </a:ext>
            </a:extLst>
          </p:cNvPr>
          <p:cNvCxnSpPr>
            <a:cxnSpLocks/>
          </p:cNvCxnSpPr>
          <p:nvPr userDrawn="1"/>
        </p:nvCxnSpPr>
        <p:spPr>
          <a:xfrm>
            <a:off x="6096000" y="5301225"/>
            <a:ext cx="0" cy="1556775"/>
          </a:xfrm>
          <a:prstGeom prst="line">
            <a:avLst/>
          </a:prstGeom>
          <a:ln w="158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4" name="Action Button: Blank 13">
            <a:hlinkClick r:id="" action="ppaction://noaction" highlightClick="1"/>
            <a:extLst>
              <a:ext uri="{FF2B5EF4-FFF2-40B4-BE49-F238E27FC236}">
                <a16:creationId xmlns:a16="http://schemas.microsoft.com/office/drawing/2014/main" id="{7F099FFB-E9F1-409B-A817-3CCA48396E87}"/>
              </a:ext>
            </a:extLst>
          </p:cNvPr>
          <p:cNvSpPr/>
          <p:nvPr userDrawn="1"/>
        </p:nvSpPr>
        <p:spPr>
          <a:xfrm>
            <a:off x="6060000" y="5229225"/>
            <a:ext cx="72000" cy="72000"/>
          </a:xfrm>
          <a:prstGeom prst="actionButtonBlank">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Graphic 14">
            <a:extLst>
              <a:ext uri="{FF2B5EF4-FFF2-40B4-BE49-F238E27FC236}">
                <a16:creationId xmlns:a16="http://schemas.microsoft.com/office/drawing/2014/main" id="{5C11E0F9-2E84-8343-8140-86A5D143A98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93825" y="6183773"/>
            <a:ext cx="1796007" cy="484551"/>
          </a:xfrm>
          <a:prstGeom prst="rect">
            <a:avLst/>
          </a:prstGeom>
        </p:spPr>
      </p:pic>
      <p:pic>
        <p:nvPicPr>
          <p:cNvPr id="10" name="Picture 9">
            <a:hlinkClick r:id="rId4"/>
            <a:extLst>
              <a:ext uri="{FF2B5EF4-FFF2-40B4-BE49-F238E27FC236}">
                <a16:creationId xmlns:a16="http://schemas.microsoft.com/office/drawing/2014/main" id="{739D98AA-D4CC-4D9A-B086-7E768516796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02151" y="6240783"/>
            <a:ext cx="1205215" cy="360000"/>
          </a:xfrm>
          <a:prstGeom prst="rect">
            <a:avLst/>
          </a:prstGeom>
          <a:noFill/>
          <a:ln>
            <a:noFill/>
          </a:ln>
        </p:spPr>
      </p:pic>
    </p:spTree>
    <p:extLst>
      <p:ext uri="{BB962C8B-B14F-4D97-AF65-F5344CB8AC3E}">
        <p14:creationId xmlns:p14="http://schemas.microsoft.com/office/powerpoint/2010/main" val="88384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Divider 9">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10D6C4-0978-FB44-BDDF-31AE82B2A804}"/>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4D3FB9FE-FD84-4832-8A31-9CB3FA9BCA27}"/>
              </a:ext>
            </a:extLst>
          </p:cNvPr>
          <p:cNvSpPr>
            <a:spLocks noGrp="1"/>
          </p:cNvSpPr>
          <p:nvPr>
            <p:ph type="ctrTitle" hasCustomPrompt="1"/>
          </p:nvPr>
        </p:nvSpPr>
        <p:spPr>
          <a:xfrm>
            <a:off x="874713" y="1628776"/>
            <a:ext cx="10442575" cy="1800224"/>
          </a:xfrm>
          <a:prstGeom prst="rect">
            <a:avLst/>
          </a:prstGeom>
          <a:ln cap="sq">
            <a:noFill/>
          </a:ln>
        </p:spPr>
        <p:txBody>
          <a:bodyPr wrap="square" lIns="180000" tIns="180000" rIns="180000" bIns="180000" anchor="b">
            <a:noAutofit/>
          </a:bodyPr>
          <a:lstStyle>
            <a:lvl1pPr algn="ctr">
              <a:spcAft>
                <a:spcPts val="600"/>
              </a:spcAft>
              <a:defRPr sz="4800">
                <a:solidFill>
                  <a:schemeClr val="bg1"/>
                </a:solidFill>
              </a:defRPr>
            </a:lvl1pPr>
          </a:lstStyle>
          <a:p>
            <a:r>
              <a:rPr lang="en-US" dirty="0"/>
              <a:t>Title/Divider slide</a:t>
            </a:r>
            <a:endParaRPr lang="en-GB" dirty="0"/>
          </a:p>
        </p:txBody>
      </p:sp>
      <p:sp>
        <p:nvSpPr>
          <p:cNvPr id="3" name="Subtitle 2">
            <a:extLst>
              <a:ext uri="{FF2B5EF4-FFF2-40B4-BE49-F238E27FC236}">
                <a16:creationId xmlns:a16="http://schemas.microsoft.com/office/drawing/2014/main" id="{C81C4D13-EA5F-46F1-935D-774EDD1B0A9E}"/>
              </a:ext>
            </a:extLst>
          </p:cNvPr>
          <p:cNvSpPr>
            <a:spLocks noGrp="1"/>
          </p:cNvSpPr>
          <p:nvPr>
            <p:ph type="subTitle" idx="1" hasCustomPrompt="1"/>
          </p:nvPr>
        </p:nvSpPr>
        <p:spPr>
          <a:xfrm>
            <a:off x="874713" y="3429000"/>
            <a:ext cx="10442575" cy="1800225"/>
          </a:xfrm>
          <a:prstGeom prst="rect">
            <a:avLst/>
          </a:prstGeom>
          <a:ln>
            <a:noFill/>
          </a:ln>
        </p:spPr>
        <p:txBody>
          <a:bodyPr wrap="square" lIns="180000" tIns="180000" rIns="180000" bIns="180000">
            <a:noAutofit/>
          </a:bodyPr>
          <a:lstStyle>
            <a:lvl1pPr marL="0" indent="0" algn="ctr">
              <a:spcAft>
                <a:spcPts val="60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endParaRPr lang="en-GB" dirty="0"/>
          </a:p>
        </p:txBody>
      </p:sp>
      <p:cxnSp>
        <p:nvCxnSpPr>
          <p:cNvPr id="6" name="Straight Connector 5">
            <a:extLst>
              <a:ext uri="{FF2B5EF4-FFF2-40B4-BE49-F238E27FC236}">
                <a16:creationId xmlns:a16="http://schemas.microsoft.com/office/drawing/2014/main" id="{E649ED84-7DFB-48F3-A278-9FB2F8F9D219}"/>
              </a:ext>
            </a:extLst>
          </p:cNvPr>
          <p:cNvCxnSpPr>
            <a:cxnSpLocks/>
          </p:cNvCxnSpPr>
          <p:nvPr userDrawn="1"/>
        </p:nvCxnSpPr>
        <p:spPr>
          <a:xfrm>
            <a:off x="6096000" y="0"/>
            <a:ext cx="0" cy="1556775"/>
          </a:xfrm>
          <a:prstGeom prst="line">
            <a:avLst/>
          </a:prstGeom>
          <a:ln w="158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8" name="Action Button: Blank 7">
            <a:hlinkClick r:id="" action="ppaction://noaction" highlightClick="1"/>
            <a:extLst>
              <a:ext uri="{FF2B5EF4-FFF2-40B4-BE49-F238E27FC236}">
                <a16:creationId xmlns:a16="http://schemas.microsoft.com/office/drawing/2014/main" id="{01A45F4F-2664-4DC6-AE03-28BAB123DA76}"/>
              </a:ext>
            </a:extLst>
          </p:cNvPr>
          <p:cNvSpPr/>
          <p:nvPr userDrawn="1"/>
        </p:nvSpPr>
        <p:spPr>
          <a:xfrm>
            <a:off x="6060000" y="1556775"/>
            <a:ext cx="72000" cy="72000"/>
          </a:xfrm>
          <a:prstGeom prst="actionButtonBlank">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63108573-627A-43EC-A991-C58BE1C3175B}"/>
              </a:ext>
            </a:extLst>
          </p:cNvPr>
          <p:cNvCxnSpPr>
            <a:cxnSpLocks/>
          </p:cNvCxnSpPr>
          <p:nvPr userDrawn="1"/>
        </p:nvCxnSpPr>
        <p:spPr>
          <a:xfrm>
            <a:off x="6096000" y="5301225"/>
            <a:ext cx="0" cy="1556775"/>
          </a:xfrm>
          <a:prstGeom prst="line">
            <a:avLst/>
          </a:prstGeom>
          <a:ln w="158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4" name="Action Button: Blank 13">
            <a:hlinkClick r:id="" action="ppaction://noaction" highlightClick="1"/>
            <a:extLst>
              <a:ext uri="{FF2B5EF4-FFF2-40B4-BE49-F238E27FC236}">
                <a16:creationId xmlns:a16="http://schemas.microsoft.com/office/drawing/2014/main" id="{7F099FFB-E9F1-409B-A817-3CCA48396E87}"/>
              </a:ext>
            </a:extLst>
          </p:cNvPr>
          <p:cNvSpPr/>
          <p:nvPr userDrawn="1"/>
        </p:nvSpPr>
        <p:spPr>
          <a:xfrm>
            <a:off x="6060000" y="5229225"/>
            <a:ext cx="72000" cy="72000"/>
          </a:xfrm>
          <a:prstGeom prst="actionButtonBlank">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Graphic 17">
            <a:extLst>
              <a:ext uri="{FF2B5EF4-FFF2-40B4-BE49-F238E27FC236}">
                <a16:creationId xmlns:a16="http://schemas.microsoft.com/office/drawing/2014/main" id="{1E5FD27E-B33C-204C-8871-C3112D6C111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93825" y="6183773"/>
            <a:ext cx="1796007" cy="484551"/>
          </a:xfrm>
          <a:prstGeom prst="rect">
            <a:avLst/>
          </a:prstGeom>
        </p:spPr>
      </p:pic>
      <p:pic>
        <p:nvPicPr>
          <p:cNvPr id="11" name="Picture 10">
            <a:hlinkClick r:id="rId6"/>
            <a:extLst>
              <a:ext uri="{FF2B5EF4-FFF2-40B4-BE49-F238E27FC236}">
                <a16:creationId xmlns:a16="http://schemas.microsoft.com/office/drawing/2014/main" id="{172953AE-1BDC-4828-BADC-9CF3DFCC2D5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2151" y="6240783"/>
            <a:ext cx="1205215" cy="360000"/>
          </a:xfrm>
          <a:prstGeom prst="rect">
            <a:avLst/>
          </a:prstGeom>
          <a:noFill/>
          <a:ln>
            <a:noFill/>
          </a:ln>
        </p:spPr>
      </p:pic>
    </p:spTree>
    <p:extLst>
      <p:ext uri="{BB962C8B-B14F-4D97-AF65-F5344CB8AC3E}">
        <p14:creationId xmlns:p14="http://schemas.microsoft.com/office/powerpoint/2010/main" val="184081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Divider 10">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1A167296-9E8D-1147-A9FF-33608952626E}"/>
              </a:ext>
            </a:extLst>
          </p:cNvPr>
          <p:cNvSpPr>
            <a:spLocks noGrp="1"/>
          </p:cNvSpPr>
          <p:nvPr>
            <p:ph type="pic" sz="quarter" idx="11"/>
          </p:nvPr>
        </p:nvSpPr>
        <p:spPr>
          <a:xfrm>
            <a:off x="0" y="0"/>
            <a:ext cx="12192000" cy="6858000"/>
          </a:xfrm>
          <a:prstGeom prst="rect">
            <a:avLst/>
          </a:prstGeom>
          <a:solidFill>
            <a:schemeClr val="bg1">
              <a:lumMod val="85000"/>
            </a:schemeClr>
          </a:solidFill>
        </p:spPr>
        <p:txBody>
          <a:bodyPr anchor="ctr"/>
          <a:lstStyle>
            <a:lvl1pPr marL="0" indent="0" algn="ctr">
              <a:buNone/>
              <a:defRPr/>
            </a:lvl1pPr>
          </a:lstStyle>
          <a:p>
            <a:endParaRPr lang="en-GB" dirty="0"/>
          </a:p>
        </p:txBody>
      </p:sp>
      <p:sp>
        <p:nvSpPr>
          <p:cNvPr id="2" name="Title 1">
            <a:extLst>
              <a:ext uri="{FF2B5EF4-FFF2-40B4-BE49-F238E27FC236}">
                <a16:creationId xmlns:a16="http://schemas.microsoft.com/office/drawing/2014/main" id="{4D3FB9FE-FD84-4832-8A31-9CB3FA9BCA27}"/>
              </a:ext>
            </a:extLst>
          </p:cNvPr>
          <p:cNvSpPr>
            <a:spLocks noGrp="1"/>
          </p:cNvSpPr>
          <p:nvPr>
            <p:ph type="ctrTitle" hasCustomPrompt="1"/>
          </p:nvPr>
        </p:nvSpPr>
        <p:spPr>
          <a:xfrm>
            <a:off x="874713" y="1628776"/>
            <a:ext cx="10442575" cy="1800224"/>
          </a:xfrm>
          <a:prstGeom prst="rect">
            <a:avLst/>
          </a:prstGeom>
          <a:ln cap="sq">
            <a:noFill/>
          </a:ln>
        </p:spPr>
        <p:txBody>
          <a:bodyPr wrap="square" lIns="180000" tIns="180000" rIns="180000" bIns="180000" anchor="b">
            <a:noAutofit/>
          </a:bodyPr>
          <a:lstStyle>
            <a:lvl1pPr algn="ctr">
              <a:spcAft>
                <a:spcPts val="600"/>
              </a:spcAft>
              <a:defRPr sz="4800">
                <a:solidFill>
                  <a:schemeClr val="bg1"/>
                </a:solidFill>
              </a:defRPr>
            </a:lvl1pPr>
          </a:lstStyle>
          <a:p>
            <a:r>
              <a:rPr lang="en-US" dirty="0"/>
              <a:t>Title/Divider slide</a:t>
            </a:r>
            <a:endParaRPr lang="en-GB" dirty="0"/>
          </a:p>
        </p:txBody>
      </p:sp>
      <p:sp>
        <p:nvSpPr>
          <p:cNvPr id="3" name="Subtitle 2">
            <a:extLst>
              <a:ext uri="{FF2B5EF4-FFF2-40B4-BE49-F238E27FC236}">
                <a16:creationId xmlns:a16="http://schemas.microsoft.com/office/drawing/2014/main" id="{C81C4D13-EA5F-46F1-935D-774EDD1B0A9E}"/>
              </a:ext>
            </a:extLst>
          </p:cNvPr>
          <p:cNvSpPr>
            <a:spLocks noGrp="1"/>
          </p:cNvSpPr>
          <p:nvPr>
            <p:ph type="subTitle" idx="1" hasCustomPrompt="1"/>
          </p:nvPr>
        </p:nvSpPr>
        <p:spPr>
          <a:xfrm>
            <a:off x="874713" y="3429000"/>
            <a:ext cx="10442575" cy="1800225"/>
          </a:xfrm>
          <a:prstGeom prst="rect">
            <a:avLst/>
          </a:prstGeom>
          <a:ln>
            <a:noFill/>
          </a:ln>
        </p:spPr>
        <p:txBody>
          <a:bodyPr wrap="square" lIns="180000" tIns="180000" rIns="180000" bIns="180000">
            <a:noAutofit/>
          </a:bodyPr>
          <a:lstStyle>
            <a:lvl1pPr marL="0" indent="0" algn="ctr">
              <a:spcAft>
                <a:spcPts val="600"/>
              </a:spcAft>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endParaRPr lang="en-GB" dirty="0"/>
          </a:p>
        </p:txBody>
      </p:sp>
      <p:cxnSp>
        <p:nvCxnSpPr>
          <p:cNvPr id="6" name="Straight Connector 5">
            <a:extLst>
              <a:ext uri="{FF2B5EF4-FFF2-40B4-BE49-F238E27FC236}">
                <a16:creationId xmlns:a16="http://schemas.microsoft.com/office/drawing/2014/main" id="{E649ED84-7DFB-48F3-A278-9FB2F8F9D219}"/>
              </a:ext>
            </a:extLst>
          </p:cNvPr>
          <p:cNvCxnSpPr>
            <a:cxnSpLocks/>
          </p:cNvCxnSpPr>
          <p:nvPr userDrawn="1"/>
        </p:nvCxnSpPr>
        <p:spPr>
          <a:xfrm>
            <a:off x="6096000" y="0"/>
            <a:ext cx="0" cy="1556775"/>
          </a:xfrm>
          <a:prstGeom prst="line">
            <a:avLst/>
          </a:prstGeom>
          <a:ln w="158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8" name="Action Button: Blank 7">
            <a:hlinkClick r:id="" action="ppaction://noaction" highlightClick="1"/>
            <a:extLst>
              <a:ext uri="{FF2B5EF4-FFF2-40B4-BE49-F238E27FC236}">
                <a16:creationId xmlns:a16="http://schemas.microsoft.com/office/drawing/2014/main" id="{01A45F4F-2664-4DC6-AE03-28BAB123DA76}"/>
              </a:ext>
            </a:extLst>
          </p:cNvPr>
          <p:cNvSpPr/>
          <p:nvPr userDrawn="1"/>
        </p:nvSpPr>
        <p:spPr>
          <a:xfrm>
            <a:off x="6060000" y="1556775"/>
            <a:ext cx="72000" cy="72000"/>
          </a:xfrm>
          <a:prstGeom prst="actionButtonBlank">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63108573-627A-43EC-A991-C58BE1C3175B}"/>
              </a:ext>
            </a:extLst>
          </p:cNvPr>
          <p:cNvCxnSpPr>
            <a:cxnSpLocks/>
          </p:cNvCxnSpPr>
          <p:nvPr userDrawn="1"/>
        </p:nvCxnSpPr>
        <p:spPr>
          <a:xfrm>
            <a:off x="6096000" y="5301225"/>
            <a:ext cx="0" cy="1556775"/>
          </a:xfrm>
          <a:prstGeom prst="line">
            <a:avLst/>
          </a:prstGeom>
          <a:ln w="158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4" name="Action Button: Blank 13">
            <a:hlinkClick r:id="" action="ppaction://noaction" highlightClick="1"/>
            <a:extLst>
              <a:ext uri="{FF2B5EF4-FFF2-40B4-BE49-F238E27FC236}">
                <a16:creationId xmlns:a16="http://schemas.microsoft.com/office/drawing/2014/main" id="{7F099FFB-E9F1-409B-A817-3CCA48396E87}"/>
              </a:ext>
            </a:extLst>
          </p:cNvPr>
          <p:cNvSpPr/>
          <p:nvPr userDrawn="1"/>
        </p:nvSpPr>
        <p:spPr>
          <a:xfrm>
            <a:off x="6060000" y="5229225"/>
            <a:ext cx="72000" cy="72000"/>
          </a:xfrm>
          <a:prstGeom prst="actionButtonBlank">
            <a:avLst/>
          </a:prstGeom>
          <a:solidFill>
            <a:schemeClr val="bg1"/>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Graphic 17">
            <a:extLst>
              <a:ext uri="{FF2B5EF4-FFF2-40B4-BE49-F238E27FC236}">
                <a16:creationId xmlns:a16="http://schemas.microsoft.com/office/drawing/2014/main" id="{1E5FD27E-B33C-204C-8871-C3112D6C111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93825" y="6183773"/>
            <a:ext cx="1796007" cy="484551"/>
          </a:xfrm>
          <a:prstGeom prst="rect">
            <a:avLst/>
          </a:prstGeom>
        </p:spPr>
      </p:pic>
      <p:pic>
        <p:nvPicPr>
          <p:cNvPr id="10" name="Picture 9">
            <a:hlinkClick r:id="rId4"/>
            <a:extLst>
              <a:ext uri="{FF2B5EF4-FFF2-40B4-BE49-F238E27FC236}">
                <a16:creationId xmlns:a16="http://schemas.microsoft.com/office/drawing/2014/main" id="{5C66F030-0DFD-4EE5-8070-CDEDB366ECA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02151" y="6240783"/>
            <a:ext cx="1205215" cy="360000"/>
          </a:xfrm>
          <a:prstGeom prst="rect">
            <a:avLst/>
          </a:prstGeom>
          <a:noFill/>
          <a:ln>
            <a:noFill/>
          </a:ln>
        </p:spPr>
      </p:pic>
    </p:spTree>
    <p:extLst>
      <p:ext uri="{BB962C8B-B14F-4D97-AF65-F5344CB8AC3E}">
        <p14:creationId xmlns:p14="http://schemas.microsoft.com/office/powerpoint/2010/main" val="238837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8B3997-A909-4EDB-BA28-CE38D8D7DB0E}"/>
              </a:ext>
            </a:extLst>
          </p:cNvPr>
          <p:cNvSpPr>
            <a:spLocks noGrp="1"/>
          </p:cNvSpPr>
          <p:nvPr>
            <p:ph idx="1" hasCustomPrompt="1"/>
          </p:nvPr>
        </p:nvSpPr>
        <p:spPr>
          <a:xfrm>
            <a:off x="874712" y="1628775"/>
            <a:ext cx="10440000" cy="4788000"/>
          </a:xfrm>
          <a:prstGeom prst="rect">
            <a:avLst/>
          </a:prstGeom>
        </p:spPr>
        <p:txBody>
          <a:bodyPr wrap="square" lIns="0" tIns="0" rIns="0" bIns="0"/>
          <a:lstStyle>
            <a:lvl1pPr marL="180000" indent="-180000">
              <a:lnSpc>
                <a:spcPct val="110000"/>
              </a:lnSpc>
              <a:spcBef>
                <a:spcPts val="600"/>
              </a:spcBef>
              <a:spcAft>
                <a:spcPts val="600"/>
              </a:spcAft>
              <a:buClr>
                <a:schemeClr val="accent6"/>
              </a:buClr>
              <a:buFont typeface="Wingdings" panose="05000000000000000000" pitchFamily="2" charset="2"/>
              <a:buChar char="§"/>
              <a:defRPr sz="2000"/>
            </a:lvl1pPr>
            <a:lvl2pPr marL="685800" indent="-228600">
              <a:lnSpc>
                <a:spcPct val="100000"/>
              </a:lnSpc>
              <a:spcAft>
                <a:spcPts val="600"/>
              </a:spcAft>
              <a:buClr>
                <a:schemeClr val="accent6"/>
              </a:buClr>
              <a:buFont typeface="Wingdings" panose="05000000000000000000" pitchFamily="2" charset="2"/>
              <a:buChar char="Ø"/>
              <a:defRPr sz="2000"/>
            </a:lvl2pPr>
            <a:lvl3pPr>
              <a:lnSpc>
                <a:spcPct val="100000"/>
              </a:lnSpc>
              <a:spcAft>
                <a:spcPts val="600"/>
              </a:spcAft>
              <a:defRPr sz="1600"/>
            </a:lvl3pPr>
            <a:lvl4pPr>
              <a:lnSpc>
                <a:spcPct val="100000"/>
              </a:lnSpc>
              <a:spcAft>
                <a:spcPts val="600"/>
              </a:spcAft>
              <a:defRPr sz="1600"/>
            </a:lvl4pPr>
            <a:lvl5pPr>
              <a:lnSpc>
                <a:spcPct val="100000"/>
              </a:lnSpc>
              <a:spcAft>
                <a:spcPts val="600"/>
              </a:spcAft>
              <a:defRPr sz="1600"/>
            </a:lvl5pPr>
          </a:lstStyle>
          <a:p>
            <a:pPr lvl="0"/>
            <a:r>
              <a:rPr lang="en-US" dirty="0"/>
              <a:t>Edit Master text styles</a:t>
            </a:r>
          </a:p>
          <a:p>
            <a:pPr lvl="1"/>
            <a:endParaRPr lang="en-US" dirty="0"/>
          </a:p>
          <a:p>
            <a:pPr lvl="1"/>
            <a:endParaRPr lang="en-GB" dirty="0"/>
          </a:p>
        </p:txBody>
      </p:sp>
      <p:cxnSp>
        <p:nvCxnSpPr>
          <p:cNvPr id="9" name="Straight Connector 8">
            <a:extLst>
              <a:ext uri="{FF2B5EF4-FFF2-40B4-BE49-F238E27FC236}">
                <a16:creationId xmlns:a16="http://schemas.microsoft.com/office/drawing/2014/main" id="{E30D99A7-5B81-4349-B1FF-CCDBA7822DA4}"/>
              </a:ext>
            </a:extLst>
          </p:cNvPr>
          <p:cNvCxnSpPr>
            <a:cxnSpLocks/>
          </p:cNvCxnSpPr>
          <p:nvPr userDrawn="1"/>
        </p:nvCxnSpPr>
        <p:spPr>
          <a:xfrm>
            <a:off x="442913" y="477325"/>
            <a:ext cx="0" cy="5903350"/>
          </a:xfrm>
          <a:prstGeom prst="line">
            <a:avLst/>
          </a:prstGeom>
          <a:ln w="15875">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10" name="Action Button: Blank 12">
            <a:hlinkClick r:id="" action="ppaction://noaction" highlightClick="1"/>
            <a:extLst>
              <a:ext uri="{FF2B5EF4-FFF2-40B4-BE49-F238E27FC236}">
                <a16:creationId xmlns:a16="http://schemas.microsoft.com/office/drawing/2014/main" id="{3EC7B6F2-01C3-BD4E-B152-340FFD4AB413}"/>
              </a:ext>
            </a:extLst>
          </p:cNvPr>
          <p:cNvSpPr/>
          <p:nvPr userDrawn="1"/>
        </p:nvSpPr>
        <p:spPr>
          <a:xfrm>
            <a:off x="406913" y="405325"/>
            <a:ext cx="72000" cy="72000"/>
          </a:xfrm>
          <a:prstGeom prst="actionButtonBlank">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ction Button: Blank 13">
            <a:hlinkClick r:id="" action="ppaction://noaction" highlightClick="1"/>
            <a:extLst>
              <a:ext uri="{FF2B5EF4-FFF2-40B4-BE49-F238E27FC236}">
                <a16:creationId xmlns:a16="http://schemas.microsoft.com/office/drawing/2014/main" id="{F5FF32EC-5D8F-F445-AA5C-1C9710B06F72}"/>
              </a:ext>
            </a:extLst>
          </p:cNvPr>
          <p:cNvSpPr/>
          <p:nvPr userDrawn="1"/>
        </p:nvSpPr>
        <p:spPr>
          <a:xfrm>
            <a:off x="406913" y="6380675"/>
            <a:ext cx="72000" cy="72000"/>
          </a:xfrm>
          <a:prstGeom prst="actionButtonBlank">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1">
            <a:extLst>
              <a:ext uri="{FF2B5EF4-FFF2-40B4-BE49-F238E27FC236}">
                <a16:creationId xmlns:a16="http://schemas.microsoft.com/office/drawing/2014/main" id="{39683347-6BA8-114E-BD1C-682DD9F96CA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38920" y="199049"/>
            <a:ext cx="2250930" cy="607285"/>
          </a:xfrm>
          <a:prstGeom prst="rect">
            <a:avLst/>
          </a:prstGeom>
        </p:spPr>
      </p:pic>
      <p:sp>
        <p:nvSpPr>
          <p:cNvPr id="13" name="Title Placeholder 3">
            <a:extLst>
              <a:ext uri="{FF2B5EF4-FFF2-40B4-BE49-F238E27FC236}">
                <a16:creationId xmlns:a16="http://schemas.microsoft.com/office/drawing/2014/main" id="{A7F63636-EBCD-F648-B39F-4B5ACB06A246}"/>
              </a:ext>
            </a:extLst>
          </p:cNvPr>
          <p:cNvSpPr>
            <a:spLocks noGrp="1"/>
          </p:cNvSpPr>
          <p:nvPr>
            <p:ph type="title"/>
          </p:nvPr>
        </p:nvSpPr>
        <p:spPr>
          <a:xfrm>
            <a:off x="874712" y="398795"/>
            <a:ext cx="10442576" cy="809520"/>
          </a:xfrm>
          <a:prstGeom prst="rect">
            <a:avLst/>
          </a:prstGeom>
        </p:spPr>
        <p:txBody>
          <a:bodyPr vert="horz" lIns="0" tIns="0" rIns="0" bIns="0" rtlCol="0" anchor="t">
            <a:noAutofit/>
          </a:bodyPr>
          <a:lstStyle/>
          <a:p>
            <a:r>
              <a:rPr lang="en-US" dirty="0"/>
              <a:t>Click to edit Master title style</a:t>
            </a:r>
          </a:p>
        </p:txBody>
      </p:sp>
      <p:pic>
        <p:nvPicPr>
          <p:cNvPr id="14" name="Picture 13">
            <a:hlinkClick r:id="rId4"/>
            <a:extLst>
              <a:ext uri="{FF2B5EF4-FFF2-40B4-BE49-F238E27FC236}">
                <a16:creationId xmlns:a16="http://schemas.microsoft.com/office/drawing/2014/main" id="{775EF68B-9D5D-4ABC-B47F-3A5909185F2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14913" y="6127610"/>
            <a:ext cx="1935475" cy="578130"/>
          </a:xfrm>
          <a:prstGeom prst="rect">
            <a:avLst/>
          </a:prstGeom>
          <a:noFill/>
          <a:ln>
            <a:noFill/>
          </a:ln>
        </p:spPr>
      </p:pic>
    </p:spTree>
    <p:extLst>
      <p:ext uri="{BB962C8B-B14F-4D97-AF65-F5344CB8AC3E}">
        <p14:creationId xmlns:p14="http://schemas.microsoft.com/office/powerpoint/2010/main" val="415407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C5FFD9-5107-4F05-93BC-A6035838988D}"/>
              </a:ext>
            </a:extLst>
          </p:cNvPr>
          <p:cNvSpPr>
            <a:spLocks noGrp="1"/>
          </p:cNvSpPr>
          <p:nvPr>
            <p:ph type="dt" sz="half" idx="10"/>
          </p:nvPr>
        </p:nvSpPr>
        <p:spPr/>
        <p:txBody>
          <a:bodyPr/>
          <a:lstStyle/>
          <a:p>
            <a:fld id="{5E785050-23F0-46E7-804F-580A8065BBF1}" type="datetimeFigureOut">
              <a:rPr lang="en-GB" smtClean="0"/>
              <a:t>31/03/2022</a:t>
            </a:fld>
            <a:endParaRPr lang="en-GB"/>
          </a:p>
        </p:txBody>
      </p:sp>
      <p:sp>
        <p:nvSpPr>
          <p:cNvPr id="3" name="Footer Placeholder 2">
            <a:extLst>
              <a:ext uri="{FF2B5EF4-FFF2-40B4-BE49-F238E27FC236}">
                <a16:creationId xmlns:a16="http://schemas.microsoft.com/office/drawing/2014/main" id="{536C6A15-44C2-4080-AA75-CCBD8EF64A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5DA4F4-E6F0-4A34-9239-1B4C94FA39E5}"/>
              </a:ext>
            </a:extLst>
          </p:cNvPr>
          <p:cNvSpPr>
            <a:spLocks noGrp="1"/>
          </p:cNvSpPr>
          <p:nvPr>
            <p:ph type="sldNum" sz="quarter" idx="12"/>
          </p:nvPr>
        </p:nvSpPr>
        <p:spPr/>
        <p:txBody>
          <a:bodyPr/>
          <a:lstStyle/>
          <a:p>
            <a:fld id="{806A7ADF-A781-4D0A-8755-A87F6862825E}" type="slidenum">
              <a:rPr lang="en-GB" smtClean="0"/>
              <a:t>‹#›</a:t>
            </a:fld>
            <a:endParaRPr lang="en-GB"/>
          </a:p>
        </p:txBody>
      </p:sp>
    </p:spTree>
    <p:extLst>
      <p:ext uri="{BB962C8B-B14F-4D97-AF65-F5344CB8AC3E}">
        <p14:creationId xmlns:p14="http://schemas.microsoft.com/office/powerpoint/2010/main" val="366866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437BB-618E-48DD-9E41-CCBF2620962B}"/>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993F53-9D7D-411B-999D-6AC98AE82D17}"/>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368D61-E0F2-492A-B292-BDD3B4C92E0D}"/>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8D7867-715C-49AF-AE72-606863ABD566}" type="datetimeFigureOut">
              <a:rPr lang="en-GB" smtClean="0"/>
              <a:pPr/>
              <a:t>31/03/2022</a:t>
            </a:fld>
            <a:endParaRPr lang="en-GB"/>
          </a:p>
        </p:txBody>
      </p:sp>
      <p:sp>
        <p:nvSpPr>
          <p:cNvPr id="5" name="Footer Placeholder 4">
            <a:extLst>
              <a:ext uri="{FF2B5EF4-FFF2-40B4-BE49-F238E27FC236}">
                <a16:creationId xmlns:a16="http://schemas.microsoft.com/office/drawing/2014/main" id="{DF14FCD7-99C7-4C74-8925-940F1B219C4C}"/>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44580A00-E48A-47D3-A1FA-9A1695992A0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D9CACEE-588E-468A-BF89-7E8D8F02E146}" type="slidenum">
              <a:rPr lang="en-GB" smtClean="0"/>
              <a:pPr/>
              <a:t>‹#›</a:t>
            </a:fld>
            <a:endParaRPr lang="en-GB"/>
          </a:p>
        </p:txBody>
      </p:sp>
    </p:spTree>
    <p:extLst>
      <p:ext uri="{BB962C8B-B14F-4D97-AF65-F5344CB8AC3E}">
        <p14:creationId xmlns:p14="http://schemas.microsoft.com/office/powerpoint/2010/main" val="2456260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D3377-D43D-41E6-A284-D9CC4E54FD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pic>
        <p:nvPicPr>
          <p:cNvPr id="8" name="Picture 7">
            <a:extLst>
              <a:ext uri="{FF2B5EF4-FFF2-40B4-BE49-F238E27FC236}">
                <a16:creationId xmlns:a16="http://schemas.microsoft.com/office/drawing/2014/main" id="{0C445C8A-26B5-44FB-9C25-C5A2AF2937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03925" y="2536925"/>
            <a:ext cx="1784149" cy="1784149"/>
          </a:xfrm>
          <a:prstGeom prst="rect">
            <a:avLst/>
          </a:prstGeom>
        </p:spPr>
      </p:pic>
      <p:sp>
        <p:nvSpPr>
          <p:cNvPr id="5" name="Slide Number Placeholder 1">
            <a:extLst>
              <a:ext uri="{FF2B5EF4-FFF2-40B4-BE49-F238E27FC236}">
                <a16:creationId xmlns:a16="http://schemas.microsoft.com/office/drawing/2014/main" id="{8788A505-A72F-4D3C-A1E1-B23AFE6A3660}"/>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3571032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840FE8-DDE6-4D41-A6FF-38BA8B7FBC0A}"/>
              </a:ext>
            </a:extLst>
          </p:cNvPr>
          <p:cNvSpPr/>
          <p:nvPr userDrawn="1"/>
        </p:nvSpPr>
        <p:spPr>
          <a:xfrm flipV="1">
            <a:off x="143607" y="136524"/>
            <a:ext cx="5951539" cy="6584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a:extLst>
              <a:ext uri="{FF2B5EF4-FFF2-40B4-BE49-F238E27FC236}">
                <a16:creationId xmlns:a16="http://schemas.microsoft.com/office/drawing/2014/main" id="{C4AE50F4-D278-4D12-9DBD-5CB53E3F1C07}"/>
              </a:ext>
            </a:extLst>
          </p:cNvPr>
          <p:cNvSpPr>
            <a:spLocks noGrp="1"/>
          </p:cNvSpPr>
          <p:nvPr>
            <p:ph type="pic" sz="quarter" idx="27" hasCustomPrompt="1"/>
          </p:nvPr>
        </p:nvSpPr>
        <p:spPr>
          <a:xfrm>
            <a:off x="6096000" y="136523"/>
            <a:ext cx="5951538" cy="6584949"/>
          </a:xfrm>
          <a:custGeom>
            <a:avLst/>
            <a:gdLst>
              <a:gd name="connsiteX0" fmla="*/ 0 w 5951538"/>
              <a:gd name="connsiteY0" fmla="*/ 0 h 6557228"/>
              <a:gd name="connsiteX1" fmla="*/ 5951538 w 5951538"/>
              <a:gd name="connsiteY1" fmla="*/ 0 h 6557228"/>
              <a:gd name="connsiteX2" fmla="*/ 5951538 w 5951538"/>
              <a:gd name="connsiteY2" fmla="*/ 5467431 h 6557228"/>
              <a:gd name="connsiteX3" fmla="*/ 5929646 w 5951538"/>
              <a:gd name="connsiteY3" fmla="*/ 5684591 h 6557228"/>
              <a:gd name="connsiteX4" fmla="*/ 4858957 w 5951538"/>
              <a:gd name="connsiteY4" fmla="*/ 6557228 h 6557228"/>
              <a:gd name="connsiteX5" fmla="*/ 0 w 5951538"/>
              <a:gd name="connsiteY5" fmla="*/ 6557228 h 655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1538" h="6557228">
                <a:moveTo>
                  <a:pt x="0" y="0"/>
                </a:moveTo>
                <a:lnTo>
                  <a:pt x="5951538" y="0"/>
                </a:lnTo>
                <a:lnTo>
                  <a:pt x="5951538" y="5467431"/>
                </a:lnTo>
                <a:lnTo>
                  <a:pt x="5929646" y="5684591"/>
                </a:lnTo>
                <a:cubicBezTo>
                  <a:pt x="5827738" y="6182604"/>
                  <a:pt x="5387097" y="6557228"/>
                  <a:pt x="4858957" y="6557228"/>
                </a:cubicBezTo>
                <a:lnTo>
                  <a:pt x="0" y="6557228"/>
                </a:lnTo>
                <a:close/>
              </a:path>
            </a:pathLst>
          </a:custGeom>
        </p:spPr>
        <p:txBody>
          <a:bodyPr wrap="square">
            <a:noAutofit/>
          </a:bodyPr>
          <a:lstStyle>
            <a:lvl1pPr marL="0" indent="0">
              <a:buNone/>
              <a:defRPr sz="2400">
                <a:solidFill>
                  <a:srgbClr val="000000"/>
                </a:solidFill>
                <a:latin typeface="+mj-lt"/>
              </a:defRPr>
            </a:lvl1pPr>
          </a:lstStyle>
          <a:p>
            <a:r>
              <a:rPr lang="en-GB"/>
              <a:t>Add a picture here</a:t>
            </a:r>
          </a:p>
        </p:txBody>
      </p:sp>
      <p:sp>
        <p:nvSpPr>
          <p:cNvPr id="31" name="Text Placeholder 30">
            <a:extLst>
              <a:ext uri="{FF2B5EF4-FFF2-40B4-BE49-F238E27FC236}">
                <a16:creationId xmlns:a16="http://schemas.microsoft.com/office/drawing/2014/main" id="{4899CE06-950A-43C6-815B-FF298694D150}"/>
              </a:ext>
            </a:extLst>
          </p:cNvPr>
          <p:cNvSpPr>
            <a:spLocks noGrp="1"/>
          </p:cNvSpPr>
          <p:nvPr>
            <p:ph type="body" sz="quarter" idx="11" hasCustomPrompt="1"/>
          </p:nvPr>
        </p:nvSpPr>
        <p:spPr>
          <a:xfrm>
            <a:off x="504825" y="4355603"/>
            <a:ext cx="5114578" cy="642938"/>
          </a:xfrm>
          <a:prstGeom prst="rect">
            <a:avLst/>
          </a:prstGeom>
        </p:spPr>
        <p:txBody>
          <a:bodyPr>
            <a:normAutofit/>
          </a:bodyPr>
          <a:lstStyle>
            <a:lvl1pPr marL="0" indent="0">
              <a:buNone/>
              <a:defRPr sz="2000">
                <a:solidFill>
                  <a:srgbClr val="000000"/>
                </a:solidFill>
                <a:latin typeface="Abadi Extra Light" panose="020B0204020104020204" pitchFamily="34" charset="0"/>
              </a:defRPr>
            </a:lvl1pPr>
          </a:lstStyle>
          <a:p>
            <a:pPr lvl="0"/>
            <a:r>
              <a:rPr lang="en-GB"/>
              <a:t>Click to add presenter name, job number, etc (Abadi Extra Light font 20pt) </a:t>
            </a:r>
          </a:p>
        </p:txBody>
      </p:sp>
      <p:sp>
        <p:nvSpPr>
          <p:cNvPr id="29" name="Text Placeholder 28">
            <a:extLst>
              <a:ext uri="{FF2B5EF4-FFF2-40B4-BE49-F238E27FC236}">
                <a16:creationId xmlns:a16="http://schemas.microsoft.com/office/drawing/2014/main" id="{611AC323-9B1D-4391-8250-723B18E4AC6D}"/>
              </a:ext>
            </a:extLst>
          </p:cNvPr>
          <p:cNvSpPr>
            <a:spLocks noGrp="1"/>
          </p:cNvSpPr>
          <p:nvPr>
            <p:ph type="body" sz="quarter" idx="10" hasCustomPrompt="1"/>
          </p:nvPr>
        </p:nvSpPr>
        <p:spPr>
          <a:xfrm>
            <a:off x="504824" y="2828544"/>
            <a:ext cx="5114579" cy="1248156"/>
          </a:xfrm>
          <a:prstGeom prst="rect">
            <a:avLst/>
          </a:prstGeom>
        </p:spPr>
        <p:txBody>
          <a:bodyPr>
            <a:normAutofit/>
          </a:bodyPr>
          <a:lstStyle>
            <a:lvl1pPr marL="0" indent="0">
              <a:buNone/>
              <a:defRPr sz="4000">
                <a:solidFill>
                  <a:schemeClr val="accent1"/>
                </a:solidFill>
                <a:latin typeface="Abadi Extra Light" panose="020B0204020104020204" pitchFamily="34" charset="0"/>
              </a:defRPr>
            </a:lvl1pPr>
          </a:lstStyle>
          <a:p>
            <a:pPr lvl="0"/>
            <a:r>
              <a:rPr lang="en-GB"/>
              <a:t>Click to add header (Abadi Extra Light 40pt)</a:t>
            </a:r>
          </a:p>
        </p:txBody>
      </p:sp>
      <p:pic>
        <p:nvPicPr>
          <p:cNvPr id="13" name="Picture 12">
            <a:extLst>
              <a:ext uri="{FF2B5EF4-FFF2-40B4-BE49-F238E27FC236}">
                <a16:creationId xmlns:a16="http://schemas.microsoft.com/office/drawing/2014/main" id="{8E89BD26-A02A-4C17-A7FB-2EABFF7C35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1926" y="629616"/>
            <a:ext cx="1277088" cy="1277088"/>
          </a:xfrm>
          <a:prstGeom prst="rect">
            <a:avLst/>
          </a:prstGeom>
        </p:spPr>
      </p:pic>
      <p:sp>
        <p:nvSpPr>
          <p:cNvPr id="12" name="Slide Number Placeholder 1">
            <a:extLst>
              <a:ext uri="{FF2B5EF4-FFF2-40B4-BE49-F238E27FC236}">
                <a16:creationId xmlns:a16="http://schemas.microsoft.com/office/drawing/2014/main" id="{6ABAD8E2-CEBC-4513-B74F-2F2165802ED3}"/>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
        <p:nvSpPr>
          <p:cNvPr id="14" name="Text Placeholder 25">
            <a:extLst>
              <a:ext uri="{FF2B5EF4-FFF2-40B4-BE49-F238E27FC236}">
                <a16:creationId xmlns:a16="http://schemas.microsoft.com/office/drawing/2014/main" id="{3D1501E0-7E56-48DF-AA8F-CCA6479B11A0}"/>
              </a:ext>
            </a:extLst>
          </p:cNvPr>
          <p:cNvSpPr>
            <a:spLocks noGrp="1"/>
          </p:cNvSpPr>
          <p:nvPr>
            <p:ph type="body" sz="quarter" idx="25" hasCustomPrompt="1"/>
          </p:nvPr>
        </p:nvSpPr>
        <p:spPr>
          <a:xfrm>
            <a:off x="9937085" y="212721"/>
            <a:ext cx="2037969" cy="616818"/>
          </a:xfrm>
          <a:prstGeom prst="rect">
            <a:avLst/>
          </a:prstGeom>
        </p:spPr>
        <p:txBody>
          <a:bodyPr/>
          <a:lstStyle>
            <a:lvl1pPr marL="0" indent="0" algn="r">
              <a:buNone/>
              <a:defRPr sz="1400">
                <a:solidFill>
                  <a:srgbClr val="000000"/>
                </a:solidFill>
                <a:latin typeface="Arial Nova Light" panose="020B0304020202020204" pitchFamily="34" charset="0"/>
              </a:defRPr>
            </a:lvl1pPr>
          </a:lstStyle>
          <a:p>
            <a:pPr lvl="0"/>
            <a:r>
              <a:rPr lang="en-GB"/>
              <a:t>Option for photo caption</a:t>
            </a:r>
          </a:p>
        </p:txBody>
      </p:sp>
    </p:spTree>
    <p:extLst>
      <p:ext uri="{BB962C8B-B14F-4D97-AF65-F5344CB8AC3E}">
        <p14:creationId xmlns:p14="http://schemas.microsoft.com/office/powerpoint/2010/main" val="1153047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age 3">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F2FC61-0B13-4266-B95D-067D1A12B3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3924" y="1810902"/>
            <a:ext cx="1784150" cy="1784150"/>
          </a:xfrm>
          <a:prstGeom prst="rect">
            <a:avLst/>
          </a:prstGeom>
        </p:spPr>
      </p:pic>
      <p:sp>
        <p:nvSpPr>
          <p:cNvPr id="5" name="Text Placeholder 14">
            <a:extLst>
              <a:ext uri="{FF2B5EF4-FFF2-40B4-BE49-F238E27FC236}">
                <a16:creationId xmlns:a16="http://schemas.microsoft.com/office/drawing/2014/main" id="{059AFEFD-014D-47B1-BA11-D76A29FB18BC}"/>
              </a:ext>
            </a:extLst>
          </p:cNvPr>
          <p:cNvSpPr>
            <a:spLocks noGrp="1"/>
          </p:cNvSpPr>
          <p:nvPr>
            <p:ph type="body" sz="quarter" idx="10" hasCustomPrompt="1"/>
          </p:nvPr>
        </p:nvSpPr>
        <p:spPr>
          <a:xfrm>
            <a:off x="1766969" y="3956496"/>
            <a:ext cx="8658058" cy="1239757"/>
          </a:xfrm>
          <a:prstGeom prst="rect">
            <a:avLst/>
          </a:prstGeom>
        </p:spPr>
        <p:txBody>
          <a:bodyPr/>
          <a:lstStyle>
            <a:lvl1pPr marL="0" indent="0" algn="ctr">
              <a:buNone/>
              <a:defRPr sz="4000">
                <a:solidFill>
                  <a:schemeClr val="accent1"/>
                </a:solidFill>
                <a:latin typeface="Abadi Extra Light" panose="020B0204020104020204" pitchFamily="34" charset="0"/>
              </a:defRPr>
            </a:lvl1pPr>
          </a:lstStyle>
          <a:p>
            <a:pPr lvl="0"/>
            <a:r>
              <a:rPr lang="en-GB"/>
              <a:t>Header in Abadi Extra Light font (40pt)</a:t>
            </a:r>
          </a:p>
        </p:txBody>
      </p:sp>
      <p:sp>
        <p:nvSpPr>
          <p:cNvPr id="9" name="Text Placeholder 16">
            <a:extLst>
              <a:ext uri="{FF2B5EF4-FFF2-40B4-BE49-F238E27FC236}">
                <a16:creationId xmlns:a16="http://schemas.microsoft.com/office/drawing/2014/main" id="{32F0EB25-9D1F-49CD-A437-72635C63034C}"/>
              </a:ext>
            </a:extLst>
          </p:cNvPr>
          <p:cNvSpPr>
            <a:spLocks noGrp="1"/>
          </p:cNvSpPr>
          <p:nvPr>
            <p:ph type="body" sz="quarter" idx="11" hasCustomPrompt="1"/>
          </p:nvPr>
        </p:nvSpPr>
        <p:spPr>
          <a:xfrm>
            <a:off x="2969030" y="5213837"/>
            <a:ext cx="6253936" cy="361444"/>
          </a:xfrm>
          <a:prstGeom prst="rect">
            <a:avLst/>
          </a:prstGeom>
        </p:spPr>
        <p:txBody>
          <a:bodyPr/>
          <a:lstStyle>
            <a:lvl1pPr marL="0" indent="0" algn="ctr">
              <a:buNone/>
              <a:defRPr sz="2000">
                <a:solidFill>
                  <a:srgbClr val="000000"/>
                </a:solidFill>
                <a:latin typeface="Abadi Extra Light" panose="020B0204020104020204" pitchFamily="34" charset="0"/>
              </a:defRPr>
            </a:lvl1pPr>
          </a:lstStyle>
          <a:p>
            <a:pPr lvl="0"/>
            <a:r>
              <a:rPr lang="en-GB" err="1"/>
              <a:t>Subheaders</a:t>
            </a:r>
            <a:r>
              <a:rPr lang="en-GB"/>
              <a:t> in Abadi Extra Light font (20pt) </a:t>
            </a:r>
          </a:p>
        </p:txBody>
      </p:sp>
      <p:sp>
        <p:nvSpPr>
          <p:cNvPr id="8" name="Slide Number Placeholder 1">
            <a:extLst>
              <a:ext uri="{FF2B5EF4-FFF2-40B4-BE49-F238E27FC236}">
                <a16:creationId xmlns:a16="http://schemas.microsoft.com/office/drawing/2014/main" id="{DFA02189-FA14-4B99-A66C-DB828FD7DF1D}"/>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1797156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609DE4-6E5D-4131-8C5C-B786139B91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pic>
        <p:nvPicPr>
          <p:cNvPr id="7" name="Picture 6">
            <a:extLst>
              <a:ext uri="{FF2B5EF4-FFF2-40B4-BE49-F238E27FC236}">
                <a16:creationId xmlns:a16="http://schemas.microsoft.com/office/drawing/2014/main" id="{12F299B4-231E-4097-9700-BF232FEB26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03925" y="1817253"/>
            <a:ext cx="1784149" cy="1784149"/>
          </a:xfrm>
          <a:prstGeom prst="rect">
            <a:avLst/>
          </a:prstGeom>
        </p:spPr>
      </p:pic>
      <p:sp>
        <p:nvSpPr>
          <p:cNvPr id="8" name="Text Placeholder 14">
            <a:extLst>
              <a:ext uri="{FF2B5EF4-FFF2-40B4-BE49-F238E27FC236}">
                <a16:creationId xmlns:a16="http://schemas.microsoft.com/office/drawing/2014/main" id="{A1182010-D7F3-48F3-8099-61ADD8A18D97}"/>
              </a:ext>
            </a:extLst>
          </p:cNvPr>
          <p:cNvSpPr>
            <a:spLocks noGrp="1"/>
          </p:cNvSpPr>
          <p:nvPr>
            <p:ph type="body" sz="quarter" idx="10" hasCustomPrompt="1"/>
          </p:nvPr>
        </p:nvSpPr>
        <p:spPr>
          <a:xfrm>
            <a:off x="1766969" y="3956496"/>
            <a:ext cx="8658058" cy="1239757"/>
          </a:xfrm>
          <a:prstGeom prst="rect">
            <a:avLst/>
          </a:prstGeom>
        </p:spPr>
        <p:txBody>
          <a:bodyPr/>
          <a:lstStyle>
            <a:lvl1pPr marL="0" indent="0" algn="ctr">
              <a:buNone/>
              <a:defRPr sz="4000">
                <a:solidFill>
                  <a:schemeClr val="bg1"/>
                </a:solidFill>
                <a:latin typeface="Abadi Extra Light" panose="020B0204020104020204" pitchFamily="34" charset="0"/>
              </a:defRPr>
            </a:lvl1pPr>
          </a:lstStyle>
          <a:p>
            <a:pPr lvl="0"/>
            <a:r>
              <a:rPr lang="en-GB"/>
              <a:t>Header in Abadi Extra Light font (40pt)</a:t>
            </a:r>
          </a:p>
        </p:txBody>
      </p:sp>
      <p:sp>
        <p:nvSpPr>
          <p:cNvPr id="9" name="Text Placeholder 16">
            <a:extLst>
              <a:ext uri="{FF2B5EF4-FFF2-40B4-BE49-F238E27FC236}">
                <a16:creationId xmlns:a16="http://schemas.microsoft.com/office/drawing/2014/main" id="{EC9284C9-7E38-448C-92C1-F65C3CF58991}"/>
              </a:ext>
            </a:extLst>
          </p:cNvPr>
          <p:cNvSpPr>
            <a:spLocks noGrp="1"/>
          </p:cNvSpPr>
          <p:nvPr>
            <p:ph type="body" sz="quarter" idx="11" hasCustomPrompt="1"/>
          </p:nvPr>
        </p:nvSpPr>
        <p:spPr>
          <a:xfrm>
            <a:off x="2969030" y="5213837"/>
            <a:ext cx="6253936" cy="361444"/>
          </a:xfrm>
          <a:prstGeom prst="rect">
            <a:avLst/>
          </a:prstGeom>
        </p:spPr>
        <p:txBody>
          <a:bodyPr/>
          <a:lstStyle>
            <a:lvl1pPr marL="0" indent="0" algn="ctr">
              <a:buNone/>
              <a:defRPr sz="2000">
                <a:solidFill>
                  <a:srgbClr val="000000"/>
                </a:solidFill>
                <a:latin typeface="Abadi Extra Light" panose="020B0204020104020204" pitchFamily="34" charset="0"/>
              </a:defRPr>
            </a:lvl1pPr>
          </a:lstStyle>
          <a:p>
            <a:pPr lvl="0"/>
            <a:r>
              <a:rPr lang="en-GB" err="1"/>
              <a:t>Subheaders</a:t>
            </a:r>
            <a:r>
              <a:rPr lang="en-GB"/>
              <a:t> in Abadi Extra Light font (20pt)</a:t>
            </a:r>
          </a:p>
        </p:txBody>
      </p:sp>
      <p:sp>
        <p:nvSpPr>
          <p:cNvPr id="11" name="Slide Number Placeholder 1">
            <a:extLst>
              <a:ext uri="{FF2B5EF4-FFF2-40B4-BE49-F238E27FC236}">
                <a16:creationId xmlns:a16="http://schemas.microsoft.com/office/drawing/2014/main" id="{B5224340-20EC-4867-B366-9415A94A3D61}"/>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3962764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genda whit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23A3C20-B99C-4266-B999-1456E176D28E}"/>
              </a:ext>
            </a:extLst>
          </p:cNvPr>
          <p:cNvSpPr>
            <a:spLocks noGrp="1"/>
          </p:cNvSpPr>
          <p:nvPr>
            <p:ph type="pic" sz="quarter" idx="27" hasCustomPrompt="1"/>
          </p:nvPr>
        </p:nvSpPr>
        <p:spPr>
          <a:xfrm>
            <a:off x="6096000" y="136523"/>
            <a:ext cx="5951538" cy="6584949"/>
          </a:xfrm>
          <a:custGeom>
            <a:avLst/>
            <a:gdLst>
              <a:gd name="connsiteX0" fmla="*/ 0 w 5951538"/>
              <a:gd name="connsiteY0" fmla="*/ 0 h 6557228"/>
              <a:gd name="connsiteX1" fmla="*/ 5951538 w 5951538"/>
              <a:gd name="connsiteY1" fmla="*/ 0 h 6557228"/>
              <a:gd name="connsiteX2" fmla="*/ 5951538 w 5951538"/>
              <a:gd name="connsiteY2" fmla="*/ 5467431 h 6557228"/>
              <a:gd name="connsiteX3" fmla="*/ 5929646 w 5951538"/>
              <a:gd name="connsiteY3" fmla="*/ 5684591 h 6557228"/>
              <a:gd name="connsiteX4" fmla="*/ 4858957 w 5951538"/>
              <a:gd name="connsiteY4" fmla="*/ 6557228 h 6557228"/>
              <a:gd name="connsiteX5" fmla="*/ 0 w 5951538"/>
              <a:gd name="connsiteY5" fmla="*/ 6557228 h 655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1538" h="6557228">
                <a:moveTo>
                  <a:pt x="0" y="0"/>
                </a:moveTo>
                <a:lnTo>
                  <a:pt x="5951538" y="0"/>
                </a:lnTo>
                <a:lnTo>
                  <a:pt x="5951538" y="5467431"/>
                </a:lnTo>
                <a:lnTo>
                  <a:pt x="5929646" y="5684591"/>
                </a:lnTo>
                <a:cubicBezTo>
                  <a:pt x="5827738" y="6182604"/>
                  <a:pt x="5387097" y="6557228"/>
                  <a:pt x="4858957" y="6557228"/>
                </a:cubicBezTo>
                <a:lnTo>
                  <a:pt x="0" y="6557228"/>
                </a:lnTo>
                <a:close/>
              </a:path>
            </a:pathLst>
          </a:custGeom>
        </p:spPr>
        <p:txBody>
          <a:bodyPr wrap="square">
            <a:noAutofit/>
          </a:bodyPr>
          <a:lstStyle>
            <a:lvl1pPr marL="0" indent="0">
              <a:buNone/>
              <a:defRPr sz="2400">
                <a:solidFill>
                  <a:srgbClr val="000000"/>
                </a:solidFill>
                <a:latin typeface="+mj-lt"/>
              </a:defRPr>
            </a:lvl1pPr>
          </a:lstStyle>
          <a:p>
            <a:r>
              <a:rPr lang="en-GB"/>
              <a:t>Add a picture here</a:t>
            </a:r>
          </a:p>
        </p:txBody>
      </p:sp>
      <p:sp>
        <p:nvSpPr>
          <p:cNvPr id="12" name="Rectangle 11">
            <a:extLst>
              <a:ext uri="{FF2B5EF4-FFF2-40B4-BE49-F238E27FC236}">
                <a16:creationId xmlns:a16="http://schemas.microsoft.com/office/drawing/2014/main" id="{2D76CB31-7A21-4488-AD7D-5EE1AD5532AD}"/>
              </a:ext>
            </a:extLst>
          </p:cNvPr>
          <p:cNvSpPr/>
          <p:nvPr userDrawn="1"/>
        </p:nvSpPr>
        <p:spPr>
          <a:xfrm flipV="1">
            <a:off x="143607" y="136524"/>
            <a:ext cx="5951539" cy="6584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25">
            <a:extLst>
              <a:ext uri="{FF2B5EF4-FFF2-40B4-BE49-F238E27FC236}">
                <a16:creationId xmlns:a16="http://schemas.microsoft.com/office/drawing/2014/main" id="{A7B6790D-45AD-4465-A601-0D46092B1FDA}"/>
              </a:ext>
            </a:extLst>
          </p:cNvPr>
          <p:cNvSpPr>
            <a:spLocks noGrp="1"/>
          </p:cNvSpPr>
          <p:nvPr>
            <p:ph type="body" sz="quarter" idx="25" hasCustomPrompt="1"/>
          </p:nvPr>
        </p:nvSpPr>
        <p:spPr>
          <a:xfrm>
            <a:off x="9937085" y="212721"/>
            <a:ext cx="2037969" cy="616818"/>
          </a:xfrm>
          <a:prstGeom prst="rect">
            <a:avLst/>
          </a:prstGeom>
        </p:spPr>
        <p:txBody>
          <a:bodyPr/>
          <a:lstStyle>
            <a:lvl1pPr marL="0" indent="0" algn="r">
              <a:buNone/>
              <a:defRPr sz="1400">
                <a:solidFill>
                  <a:srgbClr val="000000"/>
                </a:solidFill>
                <a:latin typeface="Arial Nova Light" panose="020B0304020202020204" pitchFamily="34" charset="0"/>
              </a:defRPr>
            </a:lvl1pPr>
          </a:lstStyle>
          <a:p>
            <a:pPr lvl="0"/>
            <a:r>
              <a:rPr lang="en-GB"/>
              <a:t>Option for photo caption</a:t>
            </a:r>
          </a:p>
        </p:txBody>
      </p:sp>
      <p:sp>
        <p:nvSpPr>
          <p:cNvPr id="18" name="Text Placeholder 37">
            <a:extLst>
              <a:ext uri="{FF2B5EF4-FFF2-40B4-BE49-F238E27FC236}">
                <a16:creationId xmlns:a16="http://schemas.microsoft.com/office/drawing/2014/main" id="{91C562BD-9F2F-4CD3-B23B-A33FD7A9CD8A}"/>
              </a:ext>
            </a:extLst>
          </p:cNvPr>
          <p:cNvSpPr>
            <a:spLocks noGrp="1"/>
          </p:cNvSpPr>
          <p:nvPr>
            <p:ph type="body" sz="quarter" idx="17" hasCustomPrompt="1"/>
          </p:nvPr>
        </p:nvSpPr>
        <p:spPr>
          <a:xfrm>
            <a:off x="601735" y="1019306"/>
            <a:ext cx="4884665" cy="400050"/>
          </a:xfrm>
          <a:prstGeom prst="rect">
            <a:avLst/>
          </a:prstGeom>
          <a:solidFill>
            <a:srgbClr val="D8F1FF"/>
          </a:solidFill>
        </p:spPr>
        <p:txBody>
          <a:bodyPr/>
          <a:lstStyle>
            <a:lvl1pPr marL="0" indent="0">
              <a:buNone/>
              <a:defRPr sz="2000">
                <a:solidFill>
                  <a:srgbClr val="000000"/>
                </a:solidFill>
                <a:latin typeface="Abadi Extra Light" panose="020B0204020104020204" pitchFamily="34" charset="0"/>
              </a:defRPr>
            </a:lvl1pPr>
          </a:lstStyle>
          <a:p>
            <a:pPr lvl="0"/>
            <a:r>
              <a:rPr lang="en-GB"/>
              <a:t>Click to add a subheading here (20pt)</a:t>
            </a:r>
          </a:p>
        </p:txBody>
      </p:sp>
      <p:sp>
        <p:nvSpPr>
          <p:cNvPr id="22" name="Text Placeholder 33">
            <a:extLst>
              <a:ext uri="{FF2B5EF4-FFF2-40B4-BE49-F238E27FC236}">
                <a16:creationId xmlns:a16="http://schemas.microsoft.com/office/drawing/2014/main" id="{952847DE-377C-4321-8E5D-8E79F6841DDC}"/>
              </a:ext>
            </a:extLst>
          </p:cNvPr>
          <p:cNvSpPr>
            <a:spLocks noGrp="1"/>
          </p:cNvSpPr>
          <p:nvPr>
            <p:ph type="body" sz="quarter" idx="16" hasCustomPrompt="1"/>
          </p:nvPr>
        </p:nvSpPr>
        <p:spPr>
          <a:xfrm>
            <a:off x="601735" y="426993"/>
            <a:ext cx="4884665" cy="563041"/>
          </a:xfrm>
          <a:prstGeom prst="rect">
            <a:avLst/>
          </a:prstGeom>
        </p:spPr>
        <p:txBody>
          <a:bodyPr/>
          <a:lstStyle>
            <a:lvl1pPr marL="0" indent="0">
              <a:buNone/>
              <a:defRPr sz="3600">
                <a:solidFill>
                  <a:schemeClr val="accent1"/>
                </a:solidFill>
                <a:latin typeface="Abadi Extra Light" panose="020B0204020104020204" pitchFamily="34" charset="0"/>
              </a:defRPr>
            </a:lvl1pPr>
          </a:lstStyle>
          <a:p>
            <a:pPr lvl="0"/>
            <a:r>
              <a:rPr lang="en-GB"/>
              <a:t>Agenda heading (36pt)</a:t>
            </a:r>
          </a:p>
        </p:txBody>
      </p:sp>
      <p:sp>
        <p:nvSpPr>
          <p:cNvPr id="13" name="Text Placeholder 11">
            <a:extLst>
              <a:ext uri="{FF2B5EF4-FFF2-40B4-BE49-F238E27FC236}">
                <a16:creationId xmlns:a16="http://schemas.microsoft.com/office/drawing/2014/main" id="{4325B831-5EB1-4CD3-8A6D-E0324B7BFE89}"/>
              </a:ext>
            </a:extLst>
          </p:cNvPr>
          <p:cNvSpPr>
            <a:spLocks noGrp="1"/>
          </p:cNvSpPr>
          <p:nvPr>
            <p:ph type="body" sz="quarter" idx="13" hasCustomPrompt="1"/>
          </p:nvPr>
        </p:nvSpPr>
        <p:spPr>
          <a:xfrm>
            <a:off x="601735" y="1881555"/>
            <a:ext cx="4884665" cy="4548858"/>
          </a:xfrm>
          <a:prstGeom prst="rect">
            <a:avLst/>
          </a:prstGeom>
        </p:spPr>
        <p:txBody>
          <a:bodyPr/>
          <a:lstStyle>
            <a:lvl1pPr marL="342900" indent="-342900">
              <a:buClr>
                <a:schemeClr val="accent1"/>
              </a:buClr>
              <a:buFont typeface="+mj-lt"/>
              <a:buAutoNum type="arabicPeriod"/>
              <a:defRPr sz="1800">
                <a:solidFill>
                  <a:srgbClr val="000000"/>
                </a:solidFill>
                <a:latin typeface="Arial Nova Light" panose="020B0304020202020204" pitchFamily="34" charset="0"/>
              </a:defRPr>
            </a:lvl1pPr>
            <a:lvl2pPr marL="457200" indent="0">
              <a:buClr>
                <a:schemeClr val="accent1"/>
              </a:buClr>
              <a:buNone/>
              <a:defRPr sz="1800">
                <a:latin typeface="Arial Nova Light" panose="020B0304020202020204" pitchFamily="34" charset="0"/>
              </a:defRPr>
            </a:lvl2pPr>
            <a:lvl3pPr marL="1200150" indent="-285750">
              <a:buClr>
                <a:schemeClr val="accent1"/>
              </a:buClr>
              <a:buFont typeface="Arial" panose="020B0604020202020204" pitchFamily="34" charset="0"/>
              <a:buChar char="•"/>
              <a:defRPr sz="1800">
                <a:latin typeface="Arial Nova Light" panose="020B0304020202020204" pitchFamily="34" charset="0"/>
              </a:defRPr>
            </a:lvl3pPr>
            <a:lvl4pPr marL="1371600" indent="0">
              <a:buNone/>
              <a:defRPr/>
            </a:lvl4pPr>
          </a:lstStyle>
          <a:p>
            <a:pPr lvl="0"/>
            <a:r>
              <a:rPr lang="en-GB"/>
              <a:t>Main body copy should use Arial Nova Light, 18pt. Please use black text throughout, apart from slide headings, which use Thames blue. Please ensure bullet points are Thames blue.</a:t>
            </a:r>
          </a:p>
          <a:p>
            <a:pPr lvl="0"/>
            <a:endParaRPr lang="en-GB"/>
          </a:p>
        </p:txBody>
      </p:sp>
      <p:sp>
        <p:nvSpPr>
          <p:cNvPr id="9" name="Slide Number Placeholder 1">
            <a:extLst>
              <a:ext uri="{FF2B5EF4-FFF2-40B4-BE49-F238E27FC236}">
                <a16:creationId xmlns:a16="http://schemas.microsoft.com/office/drawing/2014/main" id="{B3FEB40B-3D17-46D8-87A2-D9E8A7F950A5}"/>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3043678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415C7C-2EE2-45FF-877E-E103CB4E0D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Text Placeholder 7">
            <a:extLst>
              <a:ext uri="{FF2B5EF4-FFF2-40B4-BE49-F238E27FC236}">
                <a16:creationId xmlns:a16="http://schemas.microsoft.com/office/drawing/2014/main" id="{73329AAB-AAF5-4A7A-B634-26F4487F22D5}"/>
              </a:ext>
            </a:extLst>
          </p:cNvPr>
          <p:cNvSpPr>
            <a:spLocks noGrp="1"/>
          </p:cNvSpPr>
          <p:nvPr>
            <p:ph type="body" sz="quarter" idx="10" hasCustomPrompt="1"/>
          </p:nvPr>
        </p:nvSpPr>
        <p:spPr>
          <a:xfrm>
            <a:off x="849086" y="2801959"/>
            <a:ext cx="10493828" cy="1254080"/>
          </a:xfrm>
          <a:prstGeom prst="rect">
            <a:avLst/>
          </a:prstGeom>
        </p:spPr>
        <p:txBody>
          <a:bodyPr/>
          <a:lstStyle>
            <a:lvl1pPr marL="0" indent="0" algn="ctr">
              <a:buNone/>
              <a:defRPr sz="9600">
                <a:solidFill>
                  <a:schemeClr val="bg1"/>
                </a:solidFill>
                <a:latin typeface="Abadi Extra Light" panose="020B0204020104020204" pitchFamily="34" charset="0"/>
              </a:defRPr>
            </a:lvl1pPr>
          </a:lstStyle>
          <a:p>
            <a:pPr lvl="0"/>
            <a:r>
              <a:rPr lang="en-GB"/>
              <a:t>Divider slide (96pt)</a:t>
            </a:r>
          </a:p>
        </p:txBody>
      </p:sp>
      <p:sp>
        <p:nvSpPr>
          <p:cNvPr id="7" name="Slide Number Placeholder 1">
            <a:extLst>
              <a:ext uri="{FF2B5EF4-FFF2-40B4-BE49-F238E27FC236}">
                <a16:creationId xmlns:a16="http://schemas.microsoft.com/office/drawing/2014/main" id="{2273359F-BB1C-47ED-94A2-ACE5FFB1F097}"/>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1090054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F4AC9A-2832-4EE6-8B6C-2EAA7D2555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7" name="Text Placeholder 7">
            <a:extLst>
              <a:ext uri="{FF2B5EF4-FFF2-40B4-BE49-F238E27FC236}">
                <a16:creationId xmlns:a16="http://schemas.microsoft.com/office/drawing/2014/main" id="{27DD5B0D-41FE-4B96-B621-C4A53D191DEE}"/>
              </a:ext>
            </a:extLst>
          </p:cNvPr>
          <p:cNvSpPr>
            <a:spLocks noGrp="1"/>
          </p:cNvSpPr>
          <p:nvPr>
            <p:ph type="body" sz="quarter" idx="10" hasCustomPrompt="1"/>
          </p:nvPr>
        </p:nvSpPr>
        <p:spPr>
          <a:xfrm>
            <a:off x="849086" y="2801960"/>
            <a:ext cx="10493828" cy="1254080"/>
          </a:xfrm>
          <a:prstGeom prst="rect">
            <a:avLst/>
          </a:prstGeom>
        </p:spPr>
        <p:txBody>
          <a:bodyPr/>
          <a:lstStyle>
            <a:lvl1pPr marL="0" indent="0" algn="ctr">
              <a:buNone/>
              <a:defRPr sz="9600">
                <a:solidFill>
                  <a:schemeClr val="bg1"/>
                </a:solidFill>
                <a:latin typeface="Abadi Extra Light" panose="020B0204020104020204" pitchFamily="34" charset="0"/>
              </a:defRPr>
            </a:lvl1pPr>
          </a:lstStyle>
          <a:p>
            <a:pPr lvl="0"/>
            <a:r>
              <a:rPr lang="en-GB"/>
              <a:t>Any questions?</a:t>
            </a:r>
          </a:p>
        </p:txBody>
      </p:sp>
      <p:sp>
        <p:nvSpPr>
          <p:cNvPr id="8" name="Slide Number Placeholder 1">
            <a:extLst>
              <a:ext uri="{FF2B5EF4-FFF2-40B4-BE49-F238E27FC236}">
                <a16:creationId xmlns:a16="http://schemas.microsoft.com/office/drawing/2014/main" id="{F016A79C-FAE1-4086-993A-5D946112B34C}"/>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3091983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header slide ">
    <p:spTree>
      <p:nvGrpSpPr>
        <p:cNvPr id="1" name=""/>
        <p:cNvGrpSpPr/>
        <p:nvPr/>
      </p:nvGrpSpPr>
      <p:grpSpPr>
        <a:xfrm>
          <a:off x="0" y="0"/>
          <a:ext cx="0" cy="0"/>
          <a:chOff x="0" y="0"/>
          <a:chExt cx="0" cy="0"/>
        </a:xfrm>
      </p:grpSpPr>
      <p:sp>
        <p:nvSpPr>
          <p:cNvPr id="9" name="Rectangle: Single Corner Rounded 8">
            <a:extLst>
              <a:ext uri="{FF2B5EF4-FFF2-40B4-BE49-F238E27FC236}">
                <a16:creationId xmlns:a16="http://schemas.microsoft.com/office/drawing/2014/main" id="{D48FCA1B-E9CE-439C-9C62-F1C9312687F6}"/>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2">
            <a:extLst>
              <a:ext uri="{FF2B5EF4-FFF2-40B4-BE49-F238E27FC236}">
                <a16:creationId xmlns:a16="http://schemas.microsoft.com/office/drawing/2014/main" id="{167D8DAE-8D76-4A77-8AB7-426DFB8DD5D5}"/>
              </a:ext>
            </a:extLst>
          </p:cNvPr>
          <p:cNvSpPr>
            <a:spLocks noGrp="1"/>
          </p:cNvSpPr>
          <p:nvPr>
            <p:ph type="body" sz="quarter" idx="10" hasCustomPrompt="1"/>
          </p:nvPr>
        </p:nvSpPr>
        <p:spPr>
          <a:xfrm>
            <a:off x="601735" y="427588"/>
            <a:ext cx="5768920"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Titles (Abadi Extra Light, 36pt)</a:t>
            </a:r>
          </a:p>
        </p:txBody>
      </p:sp>
      <p:sp>
        <p:nvSpPr>
          <p:cNvPr id="7" name="Text Placeholder 6">
            <a:extLst>
              <a:ext uri="{FF2B5EF4-FFF2-40B4-BE49-F238E27FC236}">
                <a16:creationId xmlns:a16="http://schemas.microsoft.com/office/drawing/2014/main" id="{7FA8F25B-B9FD-49E5-9249-40AB8F386BF4}"/>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10" name="Slide Number Placeholder 1">
            <a:extLst>
              <a:ext uri="{FF2B5EF4-FFF2-40B4-BE49-F238E27FC236}">
                <a16:creationId xmlns:a16="http://schemas.microsoft.com/office/drawing/2014/main" id="{1727C2E6-B914-49B5-ACC7-A41876D07102}"/>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11703151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Blank header slide ">
    <p:spTree>
      <p:nvGrpSpPr>
        <p:cNvPr id="1" name=""/>
        <p:cNvGrpSpPr/>
        <p:nvPr/>
      </p:nvGrpSpPr>
      <p:grpSpPr>
        <a:xfrm>
          <a:off x="0" y="0"/>
          <a:ext cx="0" cy="0"/>
          <a:chOff x="0" y="0"/>
          <a:chExt cx="0" cy="0"/>
        </a:xfrm>
      </p:grpSpPr>
      <p:sp>
        <p:nvSpPr>
          <p:cNvPr id="14" name="Rectangle: Single Corner Rounded 13">
            <a:extLst>
              <a:ext uri="{FF2B5EF4-FFF2-40B4-BE49-F238E27FC236}">
                <a16:creationId xmlns:a16="http://schemas.microsoft.com/office/drawing/2014/main" id="{4B7FC7BE-9012-4E07-B6A2-7D9F45FD1EC2}"/>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2">
            <a:extLst>
              <a:ext uri="{FF2B5EF4-FFF2-40B4-BE49-F238E27FC236}">
                <a16:creationId xmlns:a16="http://schemas.microsoft.com/office/drawing/2014/main" id="{167D8DAE-8D76-4A77-8AB7-426DFB8DD5D5}"/>
              </a:ext>
            </a:extLst>
          </p:cNvPr>
          <p:cNvSpPr>
            <a:spLocks noGrp="1"/>
          </p:cNvSpPr>
          <p:nvPr>
            <p:ph type="body" sz="quarter" idx="10" hasCustomPrompt="1"/>
          </p:nvPr>
        </p:nvSpPr>
        <p:spPr>
          <a:xfrm>
            <a:off x="601735" y="427588"/>
            <a:ext cx="5768920"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Titles (Abadi Extra Light, 36pt)</a:t>
            </a:r>
          </a:p>
        </p:txBody>
      </p:sp>
      <p:sp>
        <p:nvSpPr>
          <p:cNvPr id="4" name="Picture Placeholder 3">
            <a:extLst>
              <a:ext uri="{FF2B5EF4-FFF2-40B4-BE49-F238E27FC236}">
                <a16:creationId xmlns:a16="http://schemas.microsoft.com/office/drawing/2014/main" id="{5A2FF841-45CC-437D-ABA9-84F5D9F2F6F9}"/>
              </a:ext>
            </a:extLst>
          </p:cNvPr>
          <p:cNvSpPr>
            <a:spLocks noGrp="1"/>
          </p:cNvSpPr>
          <p:nvPr>
            <p:ph type="pic" sz="quarter" idx="14" hasCustomPrompt="1"/>
          </p:nvPr>
        </p:nvSpPr>
        <p:spPr>
          <a:xfrm>
            <a:off x="599215" y="1732656"/>
            <a:ext cx="3505323" cy="2220232"/>
          </a:xfrm>
          <a:prstGeom prst="rect">
            <a:avLst/>
          </a:prstGeom>
        </p:spPr>
        <p:txBody>
          <a:bodyPr/>
          <a:lstStyle>
            <a:lvl1pPr marL="0" indent="0">
              <a:buNone/>
              <a:defRPr sz="1400">
                <a:solidFill>
                  <a:srgbClr val="000000"/>
                </a:solidFill>
              </a:defRPr>
            </a:lvl1pPr>
          </a:lstStyle>
          <a:p>
            <a:r>
              <a:rPr lang="en-GB"/>
              <a:t>Add picture here</a:t>
            </a:r>
          </a:p>
        </p:txBody>
      </p:sp>
      <p:sp>
        <p:nvSpPr>
          <p:cNvPr id="7" name="Picture Placeholder 3">
            <a:extLst>
              <a:ext uri="{FF2B5EF4-FFF2-40B4-BE49-F238E27FC236}">
                <a16:creationId xmlns:a16="http://schemas.microsoft.com/office/drawing/2014/main" id="{B4900AD8-68D4-437A-B22E-89A5EC876401}"/>
              </a:ext>
            </a:extLst>
          </p:cNvPr>
          <p:cNvSpPr>
            <a:spLocks noGrp="1"/>
          </p:cNvSpPr>
          <p:nvPr>
            <p:ph type="pic" sz="quarter" idx="15" hasCustomPrompt="1"/>
          </p:nvPr>
        </p:nvSpPr>
        <p:spPr>
          <a:xfrm>
            <a:off x="8087462" y="4136118"/>
            <a:ext cx="3505323" cy="2220232"/>
          </a:xfrm>
          <a:prstGeom prst="rect">
            <a:avLst/>
          </a:prstGeom>
        </p:spPr>
        <p:txBody>
          <a:bodyPr/>
          <a:lstStyle>
            <a:lvl1pPr marL="0" indent="0">
              <a:buNone/>
              <a:defRPr sz="1400">
                <a:solidFill>
                  <a:srgbClr val="000000"/>
                </a:solidFill>
              </a:defRPr>
            </a:lvl1pPr>
          </a:lstStyle>
          <a:p>
            <a:r>
              <a:rPr lang="en-GB"/>
              <a:t>Add picture here </a:t>
            </a:r>
          </a:p>
        </p:txBody>
      </p:sp>
      <p:sp>
        <p:nvSpPr>
          <p:cNvPr id="8" name="Text Placeholder 7">
            <a:extLst>
              <a:ext uri="{FF2B5EF4-FFF2-40B4-BE49-F238E27FC236}">
                <a16:creationId xmlns:a16="http://schemas.microsoft.com/office/drawing/2014/main" id="{137EAA24-DC2E-49A1-9BB9-A8252CD54A97}"/>
              </a:ext>
            </a:extLst>
          </p:cNvPr>
          <p:cNvSpPr>
            <a:spLocks noGrp="1"/>
          </p:cNvSpPr>
          <p:nvPr>
            <p:ph type="body" sz="quarter" idx="16"/>
          </p:nvPr>
        </p:nvSpPr>
        <p:spPr>
          <a:xfrm>
            <a:off x="4403725" y="2179095"/>
            <a:ext cx="7021836" cy="1773785"/>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9" name="Text Placeholder 7">
            <a:extLst>
              <a:ext uri="{FF2B5EF4-FFF2-40B4-BE49-F238E27FC236}">
                <a16:creationId xmlns:a16="http://schemas.microsoft.com/office/drawing/2014/main" id="{188CA22E-3CB9-45AD-8D5D-B3EC2CBBDF98}"/>
              </a:ext>
            </a:extLst>
          </p:cNvPr>
          <p:cNvSpPr>
            <a:spLocks noGrp="1"/>
          </p:cNvSpPr>
          <p:nvPr>
            <p:ph type="body" sz="quarter" idx="17"/>
          </p:nvPr>
        </p:nvSpPr>
        <p:spPr>
          <a:xfrm>
            <a:off x="772357" y="4576066"/>
            <a:ext cx="6995604" cy="1780283"/>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2" name="Text Placeholder 7">
            <a:extLst>
              <a:ext uri="{FF2B5EF4-FFF2-40B4-BE49-F238E27FC236}">
                <a16:creationId xmlns:a16="http://schemas.microsoft.com/office/drawing/2014/main" id="{817E1519-6D54-4C08-B1C8-E7955AF9C6F2}"/>
              </a:ext>
            </a:extLst>
          </p:cNvPr>
          <p:cNvSpPr>
            <a:spLocks noGrp="1"/>
          </p:cNvSpPr>
          <p:nvPr>
            <p:ph type="body" sz="quarter" idx="18"/>
          </p:nvPr>
        </p:nvSpPr>
        <p:spPr>
          <a:xfrm>
            <a:off x="4403725" y="1792657"/>
            <a:ext cx="3189616" cy="286325"/>
          </a:xfrm>
          <a:prstGeom prst="rect">
            <a:avLst/>
          </a:prstGeom>
        </p:spPr>
        <p:txBody>
          <a:bodyPr/>
          <a:lstStyle>
            <a:lvl1pPr marL="0" indent="0">
              <a:buClr>
                <a:schemeClr val="accent1"/>
              </a:buClr>
              <a:buNone/>
              <a:defRPr sz="1600">
                <a:solidFill>
                  <a:srgbClr val="000000"/>
                </a:solidFill>
              </a:defRPr>
            </a:lvl1pPr>
            <a:lvl2pPr>
              <a:buClr>
                <a:schemeClr val="accent1"/>
              </a:buClr>
              <a:defRPr sz="1400"/>
            </a:lvl2pPr>
            <a:lvl3pPr>
              <a:buClr>
                <a:schemeClr val="accent1"/>
              </a:buClr>
              <a:defRPr sz="1200"/>
            </a:lvl3pPr>
            <a:lvl4pPr>
              <a:buClr>
                <a:schemeClr val="accent1"/>
              </a:buClr>
              <a:defRPr sz="1100"/>
            </a:lvl4pPr>
            <a:lvl5pPr>
              <a:buClr>
                <a:schemeClr val="accent1"/>
              </a:buClr>
              <a:defRPr sz="1100"/>
            </a:lvl5pPr>
          </a:lstStyle>
          <a:p>
            <a:pPr lvl="0"/>
            <a:r>
              <a:rPr lang="en-US"/>
              <a:t>Click to edit Master text styles</a:t>
            </a:r>
          </a:p>
        </p:txBody>
      </p:sp>
      <p:sp>
        <p:nvSpPr>
          <p:cNvPr id="13" name="Text Placeholder 7">
            <a:extLst>
              <a:ext uri="{FF2B5EF4-FFF2-40B4-BE49-F238E27FC236}">
                <a16:creationId xmlns:a16="http://schemas.microsoft.com/office/drawing/2014/main" id="{C098A1B6-7CF5-4F1E-859A-A6D2F824C67B}"/>
              </a:ext>
            </a:extLst>
          </p:cNvPr>
          <p:cNvSpPr>
            <a:spLocks noGrp="1"/>
          </p:cNvSpPr>
          <p:nvPr>
            <p:ph type="body" sz="quarter" idx="19"/>
          </p:nvPr>
        </p:nvSpPr>
        <p:spPr>
          <a:xfrm>
            <a:off x="772357" y="4196116"/>
            <a:ext cx="3189616" cy="286325"/>
          </a:xfrm>
          <a:prstGeom prst="rect">
            <a:avLst/>
          </a:prstGeom>
        </p:spPr>
        <p:txBody>
          <a:bodyPr/>
          <a:lstStyle>
            <a:lvl1pPr marL="0" indent="0">
              <a:buClr>
                <a:schemeClr val="accent1"/>
              </a:buClr>
              <a:buNone/>
              <a:defRPr sz="1600">
                <a:solidFill>
                  <a:srgbClr val="000000"/>
                </a:solidFill>
              </a:defRPr>
            </a:lvl1pPr>
            <a:lvl2pPr>
              <a:buClr>
                <a:schemeClr val="accent1"/>
              </a:buClr>
              <a:defRPr sz="1400"/>
            </a:lvl2pPr>
            <a:lvl3pPr>
              <a:buClr>
                <a:schemeClr val="accent1"/>
              </a:buClr>
              <a:defRPr sz="1200"/>
            </a:lvl3pPr>
            <a:lvl4pPr>
              <a:buClr>
                <a:schemeClr val="accent1"/>
              </a:buClr>
              <a:defRPr sz="1100"/>
            </a:lvl4pPr>
            <a:lvl5pPr>
              <a:buClr>
                <a:schemeClr val="accent1"/>
              </a:buClr>
              <a:defRPr sz="1100"/>
            </a:lvl5pPr>
          </a:lstStyle>
          <a:p>
            <a:pPr lvl="0"/>
            <a:r>
              <a:rPr lang="en-US"/>
              <a:t>Click to edit Master text styles</a:t>
            </a:r>
          </a:p>
        </p:txBody>
      </p:sp>
      <p:sp>
        <p:nvSpPr>
          <p:cNvPr id="19" name="Text Placeholder 6">
            <a:extLst>
              <a:ext uri="{FF2B5EF4-FFF2-40B4-BE49-F238E27FC236}">
                <a16:creationId xmlns:a16="http://schemas.microsoft.com/office/drawing/2014/main" id="{F3F73197-BF39-4DA4-8A0A-6A10D2EFA8DE}"/>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a:t>Subheadings (Abadi Extra Light, 20pt)</a:t>
            </a:r>
          </a:p>
        </p:txBody>
      </p:sp>
      <p:cxnSp>
        <p:nvCxnSpPr>
          <p:cNvPr id="16" name="Straight Connector 15">
            <a:extLst>
              <a:ext uri="{FF2B5EF4-FFF2-40B4-BE49-F238E27FC236}">
                <a16:creationId xmlns:a16="http://schemas.microsoft.com/office/drawing/2014/main" id="{FB761BC2-E25F-419B-958F-56FA6A1E8925}"/>
              </a:ext>
            </a:extLst>
          </p:cNvPr>
          <p:cNvCxnSpPr>
            <a:cxnSpLocks/>
          </p:cNvCxnSpPr>
          <p:nvPr userDrawn="1"/>
        </p:nvCxnSpPr>
        <p:spPr>
          <a:xfrm>
            <a:off x="4403725" y="4134916"/>
            <a:ext cx="368373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7" name="Slide Number Placeholder 1">
            <a:extLst>
              <a:ext uri="{FF2B5EF4-FFF2-40B4-BE49-F238E27FC236}">
                <a16:creationId xmlns:a16="http://schemas.microsoft.com/office/drawing/2014/main" id="{CC43C3F1-8E6F-46DA-8D4D-1577687B64B8}"/>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1584961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Blank header slide ">
    <p:spTree>
      <p:nvGrpSpPr>
        <p:cNvPr id="1" name=""/>
        <p:cNvGrpSpPr/>
        <p:nvPr/>
      </p:nvGrpSpPr>
      <p:grpSpPr>
        <a:xfrm>
          <a:off x="0" y="0"/>
          <a:ext cx="0" cy="0"/>
          <a:chOff x="0" y="0"/>
          <a:chExt cx="0" cy="0"/>
        </a:xfrm>
      </p:grpSpPr>
      <p:sp>
        <p:nvSpPr>
          <p:cNvPr id="16" name="Rectangle: Single Corner Rounded 15">
            <a:extLst>
              <a:ext uri="{FF2B5EF4-FFF2-40B4-BE49-F238E27FC236}">
                <a16:creationId xmlns:a16="http://schemas.microsoft.com/office/drawing/2014/main" id="{E5B1A2D3-4A77-48E0-8C50-04E518FEB450}"/>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2">
            <a:extLst>
              <a:ext uri="{FF2B5EF4-FFF2-40B4-BE49-F238E27FC236}">
                <a16:creationId xmlns:a16="http://schemas.microsoft.com/office/drawing/2014/main" id="{167D8DAE-8D76-4A77-8AB7-426DFB8DD5D5}"/>
              </a:ext>
            </a:extLst>
          </p:cNvPr>
          <p:cNvSpPr>
            <a:spLocks noGrp="1"/>
          </p:cNvSpPr>
          <p:nvPr>
            <p:ph type="body" sz="quarter" idx="10" hasCustomPrompt="1"/>
          </p:nvPr>
        </p:nvSpPr>
        <p:spPr>
          <a:xfrm>
            <a:off x="601735" y="427588"/>
            <a:ext cx="5768920"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Titles (Abadi Extra Light, 36pt)</a:t>
            </a:r>
          </a:p>
        </p:txBody>
      </p:sp>
      <p:sp>
        <p:nvSpPr>
          <p:cNvPr id="4" name="Picture Placeholder 3">
            <a:extLst>
              <a:ext uri="{FF2B5EF4-FFF2-40B4-BE49-F238E27FC236}">
                <a16:creationId xmlns:a16="http://schemas.microsoft.com/office/drawing/2014/main" id="{5A2FF841-45CC-437D-ABA9-84F5D9F2F6F9}"/>
              </a:ext>
            </a:extLst>
          </p:cNvPr>
          <p:cNvSpPr>
            <a:spLocks noGrp="1"/>
          </p:cNvSpPr>
          <p:nvPr>
            <p:ph type="pic" sz="quarter" idx="14" hasCustomPrompt="1"/>
          </p:nvPr>
        </p:nvSpPr>
        <p:spPr>
          <a:xfrm>
            <a:off x="599216" y="1732656"/>
            <a:ext cx="2516846" cy="1594142"/>
          </a:xfrm>
          <a:prstGeom prst="rect">
            <a:avLst/>
          </a:prstGeom>
        </p:spPr>
        <p:txBody>
          <a:bodyPr/>
          <a:lstStyle>
            <a:lvl1pPr marL="0" indent="0">
              <a:buNone/>
              <a:defRPr sz="1400">
                <a:solidFill>
                  <a:srgbClr val="000000"/>
                </a:solidFill>
              </a:defRPr>
            </a:lvl1pPr>
          </a:lstStyle>
          <a:p>
            <a:r>
              <a:rPr lang="en-GB"/>
              <a:t>Add picture here</a:t>
            </a:r>
          </a:p>
        </p:txBody>
      </p:sp>
      <p:sp>
        <p:nvSpPr>
          <p:cNvPr id="8" name="Text Placeholder 7">
            <a:extLst>
              <a:ext uri="{FF2B5EF4-FFF2-40B4-BE49-F238E27FC236}">
                <a16:creationId xmlns:a16="http://schemas.microsoft.com/office/drawing/2014/main" id="{137EAA24-DC2E-49A1-9BB9-A8252CD54A97}"/>
              </a:ext>
            </a:extLst>
          </p:cNvPr>
          <p:cNvSpPr>
            <a:spLocks noGrp="1"/>
          </p:cNvSpPr>
          <p:nvPr>
            <p:ph type="body" sz="quarter" idx="16"/>
          </p:nvPr>
        </p:nvSpPr>
        <p:spPr>
          <a:xfrm>
            <a:off x="676102" y="3459902"/>
            <a:ext cx="2351183" cy="2665691"/>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0" name="Picture Placeholder 3">
            <a:extLst>
              <a:ext uri="{FF2B5EF4-FFF2-40B4-BE49-F238E27FC236}">
                <a16:creationId xmlns:a16="http://schemas.microsoft.com/office/drawing/2014/main" id="{9F400CAE-D50B-4529-B6EF-8E67FC19C226}"/>
              </a:ext>
            </a:extLst>
          </p:cNvPr>
          <p:cNvSpPr>
            <a:spLocks noGrp="1"/>
          </p:cNvSpPr>
          <p:nvPr>
            <p:ph type="pic" sz="quarter" idx="17" hasCustomPrompt="1"/>
          </p:nvPr>
        </p:nvSpPr>
        <p:spPr>
          <a:xfrm>
            <a:off x="3432696" y="1732656"/>
            <a:ext cx="2516846" cy="1594142"/>
          </a:xfrm>
          <a:prstGeom prst="rect">
            <a:avLst/>
          </a:prstGeom>
        </p:spPr>
        <p:txBody>
          <a:bodyPr/>
          <a:lstStyle>
            <a:lvl1pPr marL="0" indent="0">
              <a:buNone/>
              <a:defRPr sz="1400">
                <a:solidFill>
                  <a:srgbClr val="000000"/>
                </a:solidFill>
              </a:defRPr>
            </a:lvl1pPr>
          </a:lstStyle>
          <a:p>
            <a:r>
              <a:rPr lang="en-GB"/>
              <a:t>Add picture here</a:t>
            </a:r>
          </a:p>
        </p:txBody>
      </p:sp>
      <p:sp>
        <p:nvSpPr>
          <p:cNvPr id="12" name="Picture Placeholder 3">
            <a:extLst>
              <a:ext uri="{FF2B5EF4-FFF2-40B4-BE49-F238E27FC236}">
                <a16:creationId xmlns:a16="http://schemas.microsoft.com/office/drawing/2014/main" id="{64F0D09F-BB57-4B7D-9FAB-8A2398A1C493}"/>
              </a:ext>
            </a:extLst>
          </p:cNvPr>
          <p:cNvSpPr>
            <a:spLocks noGrp="1"/>
          </p:cNvSpPr>
          <p:nvPr>
            <p:ph type="pic" sz="quarter" idx="19" hasCustomPrompt="1"/>
          </p:nvPr>
        </p:nvSpPr>
        <p:spPr>
          <a:xfrm>
            <a:off x="6260745" y="1732656"/>
            <a:ext cx="2485483" cy="1574277"/>
          </a:xfrm>
          <a:prstGeom prst="rect">
            <a:avLst/>
          </a:prstGeom>
        </p:spPr>
        <p:txBody>
          <a:bodyPr/>
          <a:lstStyle>
            <a:lvl1pPr marL="0" indent="0">
              <a:buNone/>
              <a:defRPr sz="1400">
                <a:solidFill>
                  <a:srgbClr val="000000"/>
                </a:solidFill>
              </a:defRPr>
            </a:lvl1pPr>
          </a:lstStyle>
          <a:p>
            <a:r>
              <a:rPr lang="en-GB"/>
              <a:t>Add picture here</a:t>
            </a:r>
          </a:p>
        </p:txBody>
      </p:sp>
      <p:sp>
        <p:nvSpPr>
          <p:cNvPr id="14" name="Picture Placeholder 3">
            <a:extLst>
              <a:ext uri="{FF2B5EF4-FFF2-40B4-BE49-F238E27FC236}">
                <a16:creationId xmlns:a16="http://schemas.microsoft.com/office/drawing/2014/main" id="{3E6D5509-5EE6-4414-A8EB-A180C8426926}"/>
              </a:ext>
            </a:extLst>
          </p:cNvPr>
          <p:cNvSpPr>
            <a:spLocks noGrp="1"/>
          </p:cNvSpPr>
          <p:nvPr>
            <p:ph type="pic" sz="quarter" idx="21" hasCustomPrompt="1"/>
          </p:nvPr>
        </p:nvSpPr>
        <p:spPr>
          <a:xfrm>
            <a:off x="9075937" y="1732656"/>
            <a:ext cx="2549075" cy="1594142"/>
          </a:xfrm>
          <a:prstGeom prst="rect">
            <a:avLst/>
          </a:prstGeom>
        </p:spPr>
        <p:txBody>
          <a:bodyPr/>
          <a:lstStyle>
            <a:lvl1pPr marL="0" indent="0">
              <a:buNone/>
              <a:defRPr sz="1400">
                <a:solidFill>
                  <a:srgbClr val="000000"/>
                </a:solidFill>
              </a:defRPr>
            </a:lvl1pPr>
          </a:lstStyle>
          <a:p>
            <a:r>
              <a:rPr lang="en-GB"/>
              <a:t>Add picture here</a:t>
            </a:r>
          </a:p>
        </p:txBody>
      </p:sp>
      <p:sp>
        <p:nvSpPr>
          <p:cNvPr id="20" name="Text Placeholder 7">
            <a:extLst>
              <a:ext uri="{FF2B5EF4-FFF2-40B4-BE49-F238E27FC236}">
                <a16:creationId xmlns:a16="http://schemas.microsoft.com/office/drawing/2014/main" id="{304AE7BB-5DF6-4257-B5EB-6FDB115EF384}"/>
              </a:ext>
            </a:extLst>
          </p:cNvPr>
          <p:cNvSpPr>
            <a:spLocks noGrp="1"/>
          </p:cNvSpPr>
          <p:nvPr>
            <p:ph type="body" sz="quarter" idx="22"/>
          </p:nvPr>
        </p:nvSpPr>
        <p:spPr>
          <a:xfrm>
            <a:off x="3515527" y="3459902"/>
            <a:ext cx="2351183" cy="2665691"/>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21" name="Text Placeholder 7">
            <a:extLst>
              <a:ext uri="{FF2B5EF4-FFF2-40B4-BE49-F238E27FC236}">
                <a16:creationId xmlns:a16="http://schemas.microsoft.com/office/drawing/2014/main" id="{CD66DDE5-51AD-4FEB-99DD-62220B0BA0EF}"/>
              </a:ext>
            </a:extLst>
          </p:cNvPr>
          <p:cNvSpPr>
            <a:spLocks noGrp="1"/>
          </p:cNvSpPr>
          <p:nvPr>
            <p:ph type="body" sz="quarter" idx="23"/>
          </p:nvPr>
        </p:nvSpPr>
        <p:spPr>
          <a:xfrm>
            <a:off x="6325290" y="3459902"/>
            <a:ext cx="2351183" cy="2665691"/>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22" name="Text Placeholder 7">
            <a:extLst>
              <a:ext uri="{FF2B5EF4-FFF2-40B4-BE49-F238E27FC236}">
                <a16:creationId xmlns:a16="http://schemas.microsoft.com/office/drawing/2014/main" id="{5B63C14B-86A0-4DE7-9FA3-41CC546D3986}"/>
              </a:ext>
            </a:extLst>
          </p:cNvPr>
          <p:cNvSpPr>
            <a:spLocks noGrp="1"/>
          </p:cNvSpPr>
          <p:nvPr>
            <p:ph type="body" sz="quarter" idx="24"/>
          </p:nvPr>
        </p:nvSpPr>
        <p:spPr>
          <a:xfrm>
            <a:off x="9164715" y="3459902"/>
            <a:ext cx="2351183" cy="2665691"/>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8" name="Text Placeholder 6">
            <a:extLst>
              <a:ext uri="{FF2B5EF4-FFF2-40B4-BE49-F238E27FC236}">
                <a16:creationId xmlns:a16="http://schemas.microsoft.com/office/drawing/2014/main" id="{42718831-ED43-4DFB-AAFE-DEC2F1F9C326}"/>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a:t>Subheadings (Abadi Extra Light, 20pt)</a:t>
            </a:r>
          </a:p>
        </p:txBody>
      </p:sp>
      <p:cxnSp>
        <p:nvCxnSpPr>
          <p:cNvPr id="19" name="Straight Connector 18">
            <a:extLst>
              <a:ext uri="{FF2B5EF4-FFF2-40B4-BE49-F238E27FC236}">
                <a16:creationId xmlns:a16="http://schemas.microsoft.com/office/drawing/2014/main" id="{4DDD2C44-2344-42E6-B14E-3EEBCF970A1B}"/>
              </a:ext>
            </a:extLst>
          </p:cNvPr>
          <p:cNvCxnSpPr>
            <a:cxnSpLocks/>
          </p:cNvCxnSpPr>
          <p:nvPr userDrawn="1"/>
        </p:nvCxnSpPr>
        <p:spPr>
          <a:xfrm>
            <a:off x="3278894" y="1742181"/>
            <a:ext cx="0" cy="439293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2E9068E-782A-459B-AFE4-F28DE4E53D79}"/>
              </a:ext>
            </a:extLst>
          </p:cNvPr>
          <p:cNvCxnSpPr>
            <a:cxnSpLocks/>
          </p:cNvCxnSpPr>
          <p:nvPr userDrawn="1"/>
        </p:nvCxnSpPr>
        <p:spPr>
          <a:xfrm>
            <a:off x="6096000" y="1742181"/>
            <a:ext cx="0" cy="439293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1C5E37E-B930-426A-BE8F-646F762329BC}"/>
              </a:ext>
            </a:extLst>
          </p:cNvPr>
          <p:cNvCxnSpPr>
            <a:cxnSpLocks/>
          </p:cNvCxnSpPr>
          <p:nvPr userDrawn="1"/>
        </p:nvCxnSpPr>
        <p:spPr>
          <a:xfrm>
            <a:off x="8917694" y="1742181"/>
            <a:ext cx="0" cy="439293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5" name="Slide Number Placeholder 1">
            <a:extLst>
              <a:ext uri="{FF2B5EF4-FFF2-40B4-BE49-F238E27FC236}">
                <a16:creationId xmlns:a16="http://schemas.microsoft.com/office/drawing/2014/main" id="{E1B6C876-2A9A-4FB2-B6E5-44F162754C43}"/>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941016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DE0DD-B4EE-4594-9960-E47E744E67EE}"/>
              </a:ext>
            </a:extLst>
          </p:cNvPr>
          <p:cNvSpPr>
            <a:spLocks noGrp="1"/>
          </p:cNvSpPr>
          <p:nvPr>
            <p:ph type="title"/>
          </p:nvPr>
        </p:nvSpPr>
        <p:spPr>
          <a:xfrm>
            <a:off x="838200" y="2742565"/>
            <a:ext cx="10515600" cy="2185035"/>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F7D70E-16A7-4E33-8D6A-C2ED40BED20D}"/>
              </a:ext>
            </a:extLst>
          </p:cNvPr>
          <p:cNvSpPr>
            <a:spLocks noGrp="1"/>
          </p:cNvSpPr>
          <p:nvPr>
            <p:ph type="body" idx="1"/>
          </p:nvPr>
        </p:nvSpPr>
        <p:spPr>
          <a:xfrm>
            <a:off x="838200" y="4954588"/>
            <a:ext cx="10515600" cy="1149185"/>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D3E811-F1BB-4BCE-AC8F-2C2D08116D8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8D7867-715C-49AF-AE72-606863ABD566}" type="datetimeFigureOut">
              <a:rPr lang="en-GB" smtClean="0"/>
              <a:pPr/>
              <a:t>31/03/2022</a:t>
            </a:fld>
            <a:endParaRPr lang="en-GB"/>
          </a:p>
        </p:txBody>
      </p:sp>
      <p:sp>
        <p:nvSpPr>
          <p:cNvPr id="5" name="Footer Placeholder 4">
            <a:extLst>
              <a:ext uri="{FF2B5EF4-FFF2-40B4-BE49-F238E27FC236}">
                <a16:creationId xmlns:a16="http://schemas.microsoft.com/office/drawing/2014/main" id="{7EF589EE-7052-4314-AE8A-9E1FC5607FA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0B552AB7-82BD-46DC-9120-218AD3034446}"/>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D9CACEE-588E-468A-BF89-7E8D8F02E146}" type="slidenum">
              <a:rPr lang="en-GB" smtClean="0"/>
              <a:pPr/>
              <a:t>‹#›</a:t>
            </a:fld>
            <a:endParaRPr lang="en-GB"/>
          </a:p>
        </p:txBody>
      </p:sp>
      <p:pic>
        <p:nvPicPr>
          <p:cNvPr id="9" name="Picture 8" descr="A screenshot of a computer&#10;&#10;Description automatically generated with low confidence">
            <a:extLst>
              <a:ext uri="{FF2B5EF4-FFF2-40B4-BE49-F238E27FC236}">
                <a16:creationId xmlns:a16="http://schemas.microsoft.com/office/drawing/2014/main" id="{E1D43533-BD19-442D-AD5C-99ACE9BD90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3422" y="672603"/>
            <a:ext cx="7405156" cy="1875410"/>
          </a:xfrm>
          <a:prstGeom prst="rect">
            <a:avLst/>
          </a:prstGeom>
        </p:spPr>
      </p:pic>
    </p:spTree>
    <p:extLst>
      <p:ext uri="{BB962C8B-B14F-4D97-AF65-F5344CB8AC3E}">
        <p14:creationId xmlns:p14="http://schemas.microsoft.com/office/powerpoint/2010/main" val="4602442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Blank header slide ">
    <p:spTree>
      <p:nvGrpSpPr>
        <p:cNvPr id="1" name=""/>
        <p:cNvGrpSpPr/>
        <p:nvPr/>
      </p:nvGrpSpPr>
      <p:grpSpPr>
        <a:xfrm>
          <a:off x="0" y="0"/>
          <a:ext cx="0" cy="0"/>
          <a:chOff x="0" y="0"/>
          <a:chExt cx="0" cy="0"/>
        </a:xfrm>
      </p:grpSpPr>
      <p:sp>
        <p:nvSpPr>
          <p:cNvPr id="14" name="Rectangle: Single Corner Rounded 13">
            <a:extLst>
              <a:ext uri="{FF2B5EF4-FFF2-40B4-BE49-F238E27FC236}">
                <a16:creationId xmlns:a16="http://schemas.microsoft.com/office/drawing/2014/main" id="{83F89775-C435-4815-B7AA-02B7C79DE7EC}"/>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6">
            <a:extLst>
              <a:ext uri="{FF2B5EF4-FFF2-40B4-BE49-F238E27FC236}">
                <a16:creationId xmlns:a16="http://schemas.microsoft.com/office/drawing/2014/main" id="{B66C2D1D-CC10-4D46-B909-E973F3B80822}"/>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a:t>Subheadings (Abadi Extra Light, 20pt)</a:t>
            </a:r>
          </a:p>
        </p:txBody>
      </p:sp>
      <p:sp>
        <p:nvSpPr>
          <p:cNvPr id="6" name="Text Placeholder 12">
            <a:extLst>
              <a:ext uri="{FF2B5EF4-FFF2-40B4-BE49-F238E27FC236}">
                <a16:creationId xmlns:a16="http://schemas.microsoft.com/office/drawing/2014/main" id="{167D8DAE-8D76-4A77-8AB7-426DFB8DD5D5}"/>
              </a:ext>
            </a:extLst>
          </p:cNvPr>
          <p:cNvSpPr>
            <a:spLocks noGrp="1"/>
          </p:cNvSpPr>
          <p:nvPr>
            <p:ph type="body" sz="quarter" idx="10" hasCustomPrompt="1"/>
          </p:nvPr>
        </p:nvSpPr>
        <p:spPr>
          <a:xfrm>
            <a:off x="601735" y="427588"/>
            <a:ext cx="6150458"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Titles (Abadi Extra Light, 36pt)</a:t>
            </a:r>
          </a:p>
        </p:txBody>
      </p:sp>
      <p:sp>
        <p:nvSpPr>
          <p:cNvPr id="8" name="Text Placeholder 7">
            <a:extLst>
              <a:ext uri="{FF2B5EF4-FFF2-40B4-BE49-F238E27FC236}">
                <a16:creationId xmlns:a16="http://schemas.microsoft.com/office/drawing/2014/main" id="{137EAA24-DC2E-49A1-9BB9-A8252CD54A97}"/>
              </a:ext>
            </a:extLst>
          </p:cNvPr>
          <p:cNvSpPr>
            <a:spLocks noGrp="1"/>
          </p:cNvSpPr>
          <p:nvPr>
            <p:ph type="body" sz="quarter" idx="16"/>
          </p:nvPr>
        </p:nvSpPr>
        <p:spPr>
          <a:xfrm>
            <a:off x="2524217" y="1635880"/>
            <a:ext cx="8991681" cy="1444671"/>
          </a:xfrm>
          <a:prstGeom prst="rect">
            <a:avLst/>
          </a:prstGeom>
        </p:spPr>
        <p:txBody>
          <a:bodyPr anchor="ct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3" name="Text Placeholder 7">
            <a:extLst>
              <a:ext uri="{FF2B5EF4-FFF2-40B4-BE49-F238E27FC236}">
                <a16:creationId xmlns:a16="http://schemas.microsoft.com/office/drawing/2014/main" id="{01BB6E24-9AD0-42DD-81A6-38D4B7D3314E}"/>
              </a:ext>
            </a:extLst>
          </p:cNvPr>
          <p:cNvSpPr>
            <a:spLocks noGrp="1"/>
          </p:cNvSpPr>
          <p:nvPr>
            <p:ph type="body" sz="quarter" idx="17"/>
          </p:nvPr>
        </p:nvSpPr>
        <p:spPr>
          <a:xfrm>
            <a:off x="2524216" y="3214637"/>
            <a:ext cx="8991681" cy="1444671"/>
          </a:xfrm>
          <a:prstGeom prst="rect">
            <a:avLst/>
          </a:prstGeom>
        </p:spPr>
        <p:txBody>
          <a:bodyPr anchor="ct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5" name="Text Placeholder 7">
            <a:extLst>
              <a:ext uri="{FF2B5EF4-FFF2-40B4-BE49-F238E27FC236}">
                <a16:creationId xmlns:a16="http://schemas.microsoft.com/office/drawing/2014/main" id="{3A98F29F-A129-4738-835C-2C6923BCBC40}"/>
              </a:ext>
            </a:extLst>
          </p:cNvPr>
          <p:cNvSpPr>
            <a:spLocks noGrp="1"/>
          </p:cNvSpPr>
          <p:nvPr>
            <p:ph type="body" sz="quarter" idx="18"/>
          </p:nvPr>
        </p:nvSpPr>
        <p:spPr>
          <a:xfrm>
            <a:off x="2524216" y="4793395"/>
            <a:ext cx="8991681" cy="1444672"/>
          </a:xfrm>
          <a:prstGeom prst="rect">
            <a:avLst/>
          </a:prstGeom>
        </p:spPr>
        <p:txBody>
          <a:bodyPr anchor="ct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511643AB-98F3-4CD7-A04B-32784A81E902}"/>
              </a:ext>
            </a:extLst>
          </p:cNvPr>
          <p:cNvSpPr>
            <a:spLocks noGrp="1"/>
          </p:cNvSpPr>
          <p:nvPr>
            <p:ph type="body" sz="quarter" idx="19"/>
          </p:nvPr>
        </p:nvSpPr>
        <p:spPr>
          <a:xfrm>
            <a:off x="598487" y="1635126"/>
            <a:ext cx="1789605" cy="1444672"/>
          </a:xfrm>
          <a:prstGeom prst="rect">
            <a:avLst/>
          </a:prstGeom>
          <a:solidFill>
            <a:srgbClr val="6ABA18"/>
          </a:solidFill>
        </p:spPr>
        <p:txBody>
          <a:bodyPr anchor="ctr"/>
          <a:lstStyle>
            <a:lvl1pPr marL="0" indent="0" algn="ctr">
              <a:buNone/>
              <a:defRPr sz="1800">
                <a:solidFill>
                  <a:srgbClr val="000000"/>
                </a:solidFill>
                <a:latin typeface="+mj-lt"/>
              </a:defRPr>
            </a:lvl1pPr>
          </a:lstStyle>
          <a:p>
            <a:pPr lvl="0"/>
            <a:r>
              <a:rPr lang="en-US"/>
              <a:t>Click to edit Master text styles</a:t>
            </a:r>
          </a:p>
        </p:txBody>
      </p:sp>
      <p:sp>
        <p:nvSpPr>
          <p:cNvPr id="19" name="Text Placeholder 10">
            <a:extLst>
              <a:ext uri="{FF2B5EF4-FFF2-40B4-BE49-F238E27FC236}">
                <a16:creationId xmlns:a16="http://schemas.microsoft.com/office/drawing/2014/main" id="{1B37E0F4-F5CB-400E-8139-42BF7AF1454F}"/>
              </a:ext>
            </a:extLst>
          </p:cNvPr>
          <p:cNvSpPr>
            <a:spLocks noGrp="1"/>
          </p:cNvSpPr>
          <p:nvPr>
            <p:ph type="body" sz="quarter" idx="20"/>
          </p:nvPr>
        </p:nvSpPr>
        <p:spPr>
          <a:xfrm>
            <a:off x="598486" y="3214636"/>
            <a:ext cx="1789605" cy="1444672"/>
          </a:xfrm>
          <a:prstGeom prst="rect">
            <a:avLst/>
          </a:prstGeom>
          <a:solidFill>
            <a:srgbClr val="64C5F8"/>
          </a:solidFill>
        </p:spPr>
        <p:txBody>
          <a:bodyPr anchor="ctr"/>
          <a:lstStyle>
            <a:lvl1pPr marL="0" indent="0" algn="ctr">
              <a:buNone/>
              <a:defRPr sz="1800">
                <a:solidFill>
                  <a:srgbClr val="000000"/>
                </a:solidFill>
                <a:latin typeface="+mj-lt"/>
              </a:defRPr>
            </a:lvl1pPr>
          </a:lstStyle>
          <a:p>
            <a:pPr lvl="0"/>
            <a:r>
              <a:rPr lang="en-US"/>
              <a:t>Click to edit Master text styles</a:t>
            </a:r>
          </a:p>
        </p:txBody>
      </p:sp>
      <p:sp>
        <p:nvSpPr>
          <p:cNvPr id="23" name="Text Placeholder 10">
            <a:extLst>
              <a:ext uri="{FF2B5EF4-FFF2-40B4-BE49-F238E27FC236}">
                <a16:creationId xmlns:a16="http://schemas.microsoft.com/office/drawing/2014/main" id="{BCEDC9A5-6B46-4291-B6E2-E702063C7769}"/>
              </a:ext>
            </a:extLst>
          </p:cNvPr>
          <p:cNvSpPr>
            <a:spLocks noGrp="1"/>
          </p:cNvSpPr>
          <p:nvPr>
            <p:ph type="body" sz="quarter" idx="21"/>
          </p:nvPr>
        </p:nvSpPr>
        <p:spPr>
          <a:xfrm>
            <a:off x="598485" y="4794539"/>
            <a:ext cx="1789605" cy="1444672"/>
          </a:xfrm>
          <a:prstGeom prst="rect">
            <a:avLst/>
          </a:prstGeom>
          <a:solidFill>
            <a:schemeClr val="accent1"/>
          </a:solidFill>
        </p:spPr>
        <p:txBody>
          <a:bodyPr anchor="ctr"/>
          <a:lstStyle>
            <a:lvl1pPr marL="0" indent="0" algn="ctr">
              <a:buNone/>
              <a:defRPr sz="1800">
                <a:solidFill>
                  <a:srgbClr val="000000"/>
                </a:solidFill>
                <a:latin typeface="+mj-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8C5945CB-F76E-4793-A1D4-BFE01BDEA8BE}"/>
              </a:ext>
            </a:extLst>
          </p:cNvPr>
          <p:cNvCxnSpPr/>
          <p:nvPr userDrawn="1"/>
        </p:nvCxnSpPr>
        <p:spPr>
          <a:xfrm>
            <a:off x="598485" y="3151573"/>
            <a:ext cx="1091741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BE17BE8-DACA-4AF2-A225-ABFB2F170424}"/>
              </a:ext>
            </a:extLst>
          </p:cNvPr>
          <p:cNvCxnSpPr/>
          <p:nvPr userDrawn="1"/>
        </p:nvCxnSpPr>
        <p:spPr>
          <a:xfrm>
            <a:off x="598485" y="4722934"/>
            <a:ext cx="1091741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
            <a:extLst>
              <a:ext uri="{FF2B5EF4-FFF2-40B4-BE49-F238E27FC236}">
                <a16:creationId xmlns:a16="http://schemas.microsoft.com/office/drawing/2014/main" id="{060D363D-E8EF-4C91-A430-7AD298F592C8}"/>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2094290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Blank header slide ">
    <p:spTree>
      <p:nvGrpSpPr>
        <p:cNvPr id="1" name=""/>
        <p:cNvGrpSpPr/>
        <p:nvPr/>
      </p:nvGrpSpPr>
      <p:grpSpPr>
        <a:xfrm>
          <a:off x="0" y="0"/>
          <a:ext cx="0" cy="0"/>
          <a:chOff x="0" y="0"/>
          <a:chExt cx="0" cy="0"/>
        </a:xfrm>
      </p:grpSpPr>
      <p:sp>
        <p:nvSpPr>
          <p:cNvPr id="20" name="Rectangle: Single Corner Rounded 19">
            <a:extLst>
              <a:ext uri="{FF2B5EF4-FFF2-40B4-BE49-F238E27FC236}">
                <a16:creationId xmlns:a16="http://schemas.microsoft.com/office/drawing/2014/main" id="{4748287B-90B3-4F6B-A2DC-94852B69BD86}"/>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6" name="Text Placeholder 12">
            <a:extLst>
              <a:ext uri="{FF2B5EF4-FFF2-40B4-BE49-F238E27FC236}">
                <a16:creationId xmlns:a16="http://schemas.microsoft.com/office/drawing/2014/main" id="{167D8DAE-8D76-4A77-8AB7-426DFB8DD5D5}"/>
              </a:ext>
            </a:extLst>
          </p:cNvPr>
          <p:cNvSpPr>
            <a:spLocks noGrp="1"/>
          </p:cNvSpPr>
          <p:nvPr>
            <p:ph type="body" sz="quarter" idx="10" hasCustomPrompt="1"/>
          </p:nvPr>
        </p:nvSpPr>
        <p:spPr>
          <a:xfrm>
            <a:off x="601735" y="427588"/>
            <a:ext cx="5768920"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Titles (Abadi Extra Light, 36pt)</a:t>
            </a:r>
          </a:p>
        </p:txBody>
      </p:sp>
      <p:sp>
        <p:nvSpPr>
          <p:cNvPr id="8" name="Text Placeholder 7">
            <a:extLst>
              <a:ext uri="{FF2B5EF4-FFF2-40B4-BE49-F238E27FC236}">
                <a16:creationId xmlns:a16="http://schemas.microsoft.com/office/drawing/2014/main" id="{137EAA24-DC2E-49A1-9BB9-A8252CD54A97}"/>
              </a:ext>
            </a:extLst>
          </p:cNvPr>
          <p:cNvSpPr>
            <a:spLocks noGrp="1"/>
          </p:cNvSpPr>
          <p:nvPr>
            <p:ph type="body" sz="quarter" idx="16"/>
          </p:nvPr>
        </p:nvSpPr>
        <p:spPr>
          <a:xfrm>
            <a:off x="598485" y="2410234"/>
            <a:ext cx="3343199" cy="3827833"/>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3" name="Text Placeholder 7">
            <a:extLst>
              <a:ext uri="{FF2B5EF4-FFF2-40B4-BE49-F238E27FC236}">
                <a16:creationId xmlns:a16="http://schemas.microsoft.com/office/drawing/2014/main" id="{01BB6E24-9AD0-42DD-81A6-38D4B7D3314E}"/>
              </a:ext>
            </a:extLst>
          </p:cNvPr>
          <p:cNvSpPr>
            <a:spLocks noGrp="1"/>
          </p:cNvSpPr>
          <p:nvPr>
            <p:ph type="body" sz="quarter" idx="17"/>
          </p:nvPr>
        </p:nvSpPr>
        <p:spPr>
          <a:xfrm>
            <a:off x="4424400" y="2410234"/>
            <a:ext cx="3343199" cy="3827833"/>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5" name="Text Placeholder 7">
            <a:extLst>
              <a:ext uri="{FF2B5EF4-FFF2-40B4-BE49-F238E27FC236}">
                <a16:creationId xmlns:a16="http://schemas.microsoft.com/office/drawing/2014/main" id="{3A98F29F-A129-4738-835C-2C6923BCBC40}"/>
              </a:ext>
            </a:extLst>
          </p:cNvPr>
          <p:cNvSpPr>
            <a:spLocks noGrp="1"/>
          </p:cNvSpPr>
          <p:nvPr>
            <p:ph type="body" sz="quarter" idx="18"/>
          </p:nvPr>
        </p:nvSpPr>
        <p:spPr>
          <a:xfrm>
            <a:off x="8250315" y="2410234"/>
            <a:ext cx="3343199" cy="3827832"/>
          </a:xfrm>
          <a:prstGeom prst="rect">
            <a:avLst/>
          </a:prstGeom>
        </p:spPr>
        <p:txBody>
          <a:bodyPr/>
          <a:lstStyle>
            <a:lvl1pPr>
              <a:buClr>
                <a:schemeClr val="accent1"/>
              </a:buClr>
              <a:defRPr sz="1600">
                <a:solidFill>
                  <a:srgbClr val="000000"/>
                </a:solidFill>
              </a:defRPr>
            </a:lvl1pPr>
            <a:lvl2pPr>
              <a:buClr>
                <a:schemeClr val="accent1"/>
              </a:buClr>
              <a:defRPr sz="1400">
                <a:solidFill>
                  <a:srgbClr val="000000"/>
                </a:solidFill>
              </a:defRPr>
            </a:lvl2pPr>
            <a:lvl3pPr>
              <a:buClr>
                <a:schemeClr val="accent1"/>
              </a:buClr>
              <a:defRPr sz="1200">
                <a:solidFill>
                  <a:srgbClr val="000000"/>
                </a:solidFill>
              </a:defRPr>
            </a:lvl3pPr>
            <a:lvl4pPr>
              <a:buClr>
                <a:schemeClr val="accent1"/>
              </a:buClr>
              <a:defRPr sz="1100"/>
            </a:lvl4pPr>
            <a:lvl5pPr>
              <a:buClr>
                <a:schemeClr val="accent1"/>
              </a:buClr>
              <a:defRPr sz="1100"/>
            </a:lvl5pPr>
          </a:lstStyle>
          <a:p>
            <a:pPr lvl="0"/>
            <a:r>
              <a:rPr lang="en-US"/>
              <a:t>Click to 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511643AB-98F3-4CD7-A04B-32784A81E902}"/>
              </a:ext>
            </a:extLst>
          </p:cNvPr>
          <p:cNvSpPr>
            <a:spLocks noGrp="1"/>
          </p:cNvSpPr>
          <p:nvPr>
            <p:ph type="body" sz="quarter" idx="19"/>
          </p:nvPr>
        </p:nvSpPr>
        <p:spPr>
          <a:xfrm>
            <a:off x="598486" y="1635126"/>
            <a:ext cx="3343199" cy="657969"/>
          </a:xfrm>
          <a:prstGeom prst="rect">
            <a:avLst/>
          </a:prstGeom>
          <a:solidFill>
            <a:srgbClr val="6ABA18"/>
          </a:solidFill>
        </p:spPr>
        <p:txBody>
          <a:bodyPr anchor="ctr"/>
          <a:lstStyle>
            <a:lvl1pPr marL="0" indent="0" algn="ctr">
              <a:buNone/>
              <a:defRPr sz="1800">
                <a:solidFill>
                  <a:srgbClr val="000000"/>
                </a:solidFill>
                <a:latin typeface="+mj-lt"/>
              </a:defRPr>
            </a:lvl1pPr>
          </a:lstStyle>
          <a:p>
            <a:pPr lvl="0"/>
            <a:r>
              <a:rPr lang="en-US"/>
              <a:t>Click to edit Master text styles</a:t>
            </a:r>
          </a:p>
        </p:txBody>
      </p:sp>
      <p:sp>
        <p:nvSpPr>
          <p:cNvPr id="19" name="Text Placeholder 10">
            <a:extLst>
              <a:ext uri="{FF2B5EF4-FFF2-40B4-BE49-F238E27FC236}">
                <a16:creationId xmlns:a16="http://schemas.microsoft.com/office/drawing/2014/main" id="{1B37E0F4-F5CB-400E-8139-42BF7AF1454F}"/>
              </a:ext>
            </a:extLst>
          </p:cNvPr>
          <p:cNvSpPr>
            <a:spLocks noGrp="1"/>
          </p:cNvSpPr>
          <p:nvPr>
            <p:ph type="body" sz="quarter" idx="20"/>
          </p:nvPr>
        </p:nvSpPr>
        <p:spPr>
          <a:xfrm>
            <a:off x="4424400" y="1635126"/>
            <a:ext cx="3343200" cy="657969"/>
          </a:xfrm>
          <a:prstGeom prst="rect">
            <a:avLst/>
          </a:prstGeom>
          <a:solidFill>
            <a:srgbClr val="64C5F8"/>
          </a:solidFill>
        </p:spPr>
        <p:txBody>
          <a:bodyPr anchor="ctr"/>
          <a:lstStyle>
            <a:lvl1pPr marL="0" indent="0" algn="ctr">
              <a:buNone/>
              <a:defRPr sz="1800">
                <a:solidFill>
                  <a:srgbClr val="000000"/>
                </a:solidFill>
                <a:latin typeface="+mj-lt"/>
              </a:defRPr>
            </a:lvl1pPr>
          </a:lstStyle>
          <a:p>
            <a:pPr lvl="0"/>
            <a:r>
              <a:rPr lang="en-US"/>
              <a:t>Click to edit Master text styles</a:t>
            </a:r>
          </a:p>
        </p:txBody>
      </p:sp>
      <p:sp>
        <p:nvSpPr>
          <p:cNvPr id="23" name="Text Placeholder 10">
            <a:extLst>
              <a:ext uri="{FF2B5EF4-FFF2-40B4-BE49-F238E27FC236}">
                <a16:creationId xmlns:a16="http://schemas.microsoft.com/office/drawing/2014/main" id="{BCEDC9A5-6B46-4291-B6E2-E702063C7769}"/>
              </a:ext>
            </a:extLst>
          </p:cNvPr>
          <p:cNvSpPr>
            <a:spLocks noGrp="1"/>
          </p:cNvSpPr>
          <p:nvPr>
            <p:ph type="body" sz="quarter" idx="21"/>
          </p:nvPr>
        </p:nvSpPr>
        <p:spPr>
          <a:xfrm>
            <a:off x="8250315" y="1605833"/>
            <a:ext cx="3343199" cy="687262"/>
          </a:xfrm>
          <a:prstGeom prst="rect">
            <a:avLst/>
          </a:prstGeom>
          <a:solidFill>
            <a:schemeClr val="accent1"/>
          </a:solidFill>
        </p:spPr>
        <p:txBody>
          <a:bodyPr anchor="ctr"/>
          <a:lstStyle>
            <a:lvl1pPr marL="0" indent="0" algn="ctr">
              <a:buNone/>
              <a:defRPr sz="1800">
                <a:solidFill>
                  <a:srgbClr val="000000"/>
                </a:solidFill>
                <a:latin typeface="+mj-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8C5945CB-F76E-4793-A1D4-BFE01BDEA8BE}"/>
              </a:ext>
            </a:extLst>
          </p:cNvPr>
          <p:cNvCxnSpPr>
            <a:cxnSpLocks/>
          </p:cNvCxnSpPr>
          <p:nvPr userDrawn="1"/>
        </p:nvCxnSpPr>
        <p:spPr>
          <a:xfrm>
            <a:off x="4202819" y="1635126"/>
            <a:ext cx="0" cy="46029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BE17BE8-DACA-4AF2-A225-ABFB2F170424}"/>
              </a:ext>
            </a:extLst>
          </p:cNvPr>
          <p:cNvCxnSpPr>
            <a:cxnSpLocks/>
          </p:cNvCxnSpPr>
          <p:nvPr userDrawn="1"/>
        </p:nvCxnSpPr>
        <p:spPr>
          <a:xfrm>
            <a:off x="8011339" y="1635126"/>
            <a:ext cx="0" cy="46029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66CD16A4-3DDA-4280-86C4-562DEC238DE5}"/>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a:t>Subheadings (Abadi Extra Light, 20pt)</a:t>
            </a:r>
          </a:p>
        </p:txBody>
      </p:sp>
      <p:sp>
        <p:nvSpPr>
          <p:cNvPr id="14" name="Slide Number Placeholder 1">
            <a:extLst>
              <a:ext uri="{FF2B5EF4-FFF2-40B4-BE49-F238E27FC236}">
                <a16:creationId xmlns:a16="http://schemas.microsoft.com/office/drawing/2014/main" id="{45B6AD4A-55DA-4125-BA81-6D87F9DBEF66}"/>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657977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and im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ECF4381-B473-4F51-ABF1-A483E6DAE53D}"/>
              </a:ext>
            </a:extLst>
          </p:cNvPr>
          <p:cNvSpPr/>
          <p:nvPr userDrawn="1"/>
        </p:nvSpPr>
        <p:spPr>
          <a:xfrm flipV="1">
            <a:off x="143607" y="136524"/>
            <a:ext cx="5951851" cy="6584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37">
            <a:extLst>
              <a:ext uri="{FF2B5EF4-FFF2-40B4-BE49-F238E27FC236}">
                <a16:creationId xmlns:a16="http://schemas.microsoft.com/office/drawing/2014/main" id="{E21C2B51-0DDF-4341-9DAE-8A4602584EDC}"/>
              </a:ext>
            </a:extLst>
          </p:cNvPr>
          <p:cNvSpPr>
            <a:spLocks noGrp="1"/>
          </p:cNvSpPr>
          <p:nvPr>
            <p:ph type="body" sz="quarter" idx="17" hasCustomPrompt="1"/>
          </p:nvPr>
        </p:nvSpPr>
        <p:spPr>
          <a:xfrm>
            <a:off x="601735" y="1019306"/>
            <a:ext cx="4884665" cy="400050"/>
          </a:xfrm>
          <a:prstGeom prst="rect">
            <a:avLst/>
          </a:prstGeom>
          <a:solidFill>
            <a:srgbClr val="D8F1FF"/>
          </a:solidFill>
        </p:spPr>
        <p:txBody>
          <a:bodyPr/>
          <a:lstStyle>
            <a:lvl1pPr marL="0" indent="0">
              <a:buNone/>
              <a:defRPr sz="2000">
                <a:solidFill>
                  <a:srgbClr val="000000"/>
                </a:solidFill>
                <a:latin typeface="Abadi Extra Light" panose="020B0204020104020204" pitchFamily="34" charset="0"/>
              </a:defRPr>
            </a:lvl1pPr>
          </a:lstStyle>
          <a:p>
            <a:pPr lvl="0"/>
            <a:r>
              <a:rPr lang="en-GB"/>
              <a:t>Click to add a subheading here</a:t>
            </a:r>
          </a:p>
        </p:txBody>
      </p:sp>
      <p:sp>
        <p:nvSpPr>
          <p:cNvPr id="14" name="Text Placeholder 33">
            <a:extLst>
              <a:ext uri="{FF2B5EF4-FFF2-40B4-BE49-F238E27FC236}">
                <a16:creationId xmlns:a16="http://schemas.microsoft.com/office/drawing/2014/main" id="{AD22B0F6-1C57-4E51-BCAD-CCD9B4D2782B}"/>
              </a:ext>
            </a:extLst>
          </p:cNvPr>
          <p:cNvSpPr>
            <a:spLocks noGrp="1"/>
          </p:cNvSpPr>
          <p:nvPr>
            <p:ph type="body" sz="quarter" idx="16" hasCustomPrompt="1"/>
          </p:nvPr>
        </p:nvSpPr>
        <p:spPr>
          <a:xfrm>
            <a:off x="601735" y="426993"/>
            <a:ext cx="4884665" cy="563041"/>
          </a:xfrm>
          <a:prstGeom prst="rect">
            <a:avLst/>
          </a:prstGeom>
        </p:spPr>
        <p:txBody>
          <a:bodyPr/>
          <a:lstStyle>
            <a:lvl1pPr marL="0" indent="0">
              <a:buNone/>
              <a:defRPr sz="3600">
                <a:solidFill>
                  <a:schemeClr val="accent1"/>
                </a:solidFill>
                <a:latin typeface="Abadi Extra Light" panose="020B0204020104020204" pitchFamily="34" charset="0"/>
              </a:defRPr>
            </a:lvl1pPr>
          </a:lstStyle>
          <a:p>
            <a:pPr lvl="0"/>
            <a:r>
              <a:rPr lang="en-GB"/>
              <a:t>Click to add title here</a:t>
            </a:r>
          </a:p>
        </p:txBody>
      </p:sp>
      <p:sp>
        <p:nvSpPr>
          <p:cNvPr id="8" name="Text Placeholder 11">
            <a:extLst>
              <a:ext uri="{FF2B5EF4-FFF2-40B4-BE49-F238E27FC236}">
                <a16:creationId xmlns:a16="http://schemas.microsoft.com/office/drawing/2014/main" id="{463F4DE0-E679-4D1D-962D-D1045CB68CE2}"/>
              </a:ext>
            </a:extLst>
          </p:cNvPr>
          <p:cNvSpPr>
            <a:spLocks noGrp="1"/>
          </p:cNvSpPr>
          <p:nvPr>
            <p:ph type="body" sz="quarter" idx="13" hasCustomPrompt="1"/>
          </p:nvPr>
        </p:nvSpPr>
        <p:spPr>
          <a:xfrm>
            <a:off x="601735" y="1881555"/>
            <a:ext cx="4884666" cy="4548858"/>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marL="457200" indent="0">
              <a:buClr>
                <a:schemeClr val="accent1"/>
              </a:buClr>
              <a:buNone/>
              <a:defRPr sz="1800">
                <a:latin typeface="Arial Nova Light" panose="020B0304020202020204" pitchFamily="34" charset="0"/>
              </a:defRPr>
            </a:lvl2pPr>
            <a:lvl3pPr marL="1200150" indent="-285750">
              <a:buClr>
                <a:schemeClr val="accent1"/>
              </a:buClr>
              <a:buFont typeface="Arial" panose="020B0604020202020204" pitchFamily="34" charset="0"/>
              <a:buChar char="•"/>
              <a:defRPr sz="1800">
                <a:latin typeface="Arial Nova Light" panose="020B0304020202020204" pitchFamily="34" charset="0"/>
              </a:defRPr>
            </a:lvl3pPr>
            <a:lvl4pPr marL="1371600" indent="0">
              <a:buNone/>
              <a:defRPr/>
            </a:lvl4pPr>
          </a:lstStyle>
          <a:p>
            <a:pPr lvl="0"/>
            <a:r>
              <a:rPr lang="en-GB"/>
              <a:t>Main body copy should use Arial Nova Light, 18pt. Please use black text throughout, apart from slide headings, which use Thames blue. Please ensure bullet points are Thames blue.</a:t>
            </a:r>
          </a:p>
          <a:p>
            <a:pPr lvl="0"/>
            <a:endParaRPr lang="en-GB"/>
          </a:p>
        </p:txBody>
      </p:sp>
      <p:sp>
        <p:nvSpPr>
          <p:cNvPr id="17" name="Rectangle: Single Corner Rounded 16">
            <a:extLst>
              <a:ext uri="{FF2B5EF4-FFF2-40B4-BE49-F238E27FC236}">
                <a16:creationId xmlns:a16="http://schemas.microsoft.com/office/drawing/2014/main" id="{FC399147-53B4-4431-9FF6-24D4543AC148}"/>
              </a:ext>
            </a:extLst>
          </p:cNvPr>
          <p:cNvSpPr/>
          <p:nvPr userDrawn="1"/>
        </p:nvSpPr>
        <p:spPr>
          <a:xfrm flipV="1">
            <a:off x="6096000" y="1239714"/>
            <a:ext cx="5879055" cy="5454034"/>
          </a:xfrm>
          <a:prstGeom prst="round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icture Placeholder 26">
            <a:extLst>
              <a:ext uri="{FF2B5EF4-FFF2-40B4-BE49-F238E27FC236}">
                <a16:creationId xmlns:a16="http://schemas.microsoft.com/office/drawing/2014/main" id="{71749D40-E50C-47E7-BC20-396D1CDEE050}"/>
              </a:ext>
            </a:extLst>
          </p:cNvPr>
          <p:cNvSpPr>
            <a:spLocks noGrp="1"/>
          </p:cNvSpPr>
          <p:nvPr>
            <p:ph type="pic" sz="quarter" idx="26" hasCustomPrompt="1"/>
          </p:nvPr>
        </p:nvSpPr>
        <p:spPr>
          <a:xfrm>
            <a:off x="6096000" y="136523"/>
            <a:ext cx="5951538" cy="6584949"/>
          </a:xfrm>
          <a:custGeom>
            <a:avLst/>
            <a:gdLst>
              <a:gd name="connsiteX0" fmla="*/ 0 w 5951538"/>
              <a:gd name="connsiteY0" fmla="*/ 0 h 6557228"/>
              <a:gd name="connsiteX1" fmla="*/ 5951538 w 5951538"/>
              <a:gd name="connsiteY1" fmla="*/ 0 h 6557228"/>
              <a:gd name="connsiteX2" fmla="*/ 5951538 w 5951538"/>
              <a:gd name="connsiteY2" fmla="*/ 5467431 h 6557228"/>
              <a:gd name="connsiteX3" fmla="*/ 5929646 w 5951538"/>
              <a:gd name="connsiteY3" fmla="*/ 5684591 h 6557228"/>
              <a:gd name="connsiteX4" fmla="*/ 4858957 w 5951538"/>
              <a:gd name="connsiteY4" fmla="*/ 6557228 h 6557228"/>
              <a:gd name="connsiteX5" fmla="*/ 0 w 5951538"/>
              <a:gd name="connsiteY5" fmla="*/ 6557228 h 655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1538" h="6557228">
                <a:moveTo>
                  <a:pt x="0" y="0"/>
                </a:moveTo>
                <a:lnTo>
                  <a:pt x="5951538" y="0"/>
                </a:lnTo>
                <a:lnTo>
                  <a:pt x="5951538" y="5467431"/>
                </a:lnTo>
                <a:lnTo>
                  <a:pt x="5929646" y="5684591"/>
                </a:lnTo>
                <a:cubicBezTo>
                  <a:pt x="5827738" y="6182604"/>
                  <a:pt x="5387097" y="6557228"/>
                  <a:pt x="4858957" y="6557228"/>
                </a:cubicBezTo>
                <a:lnTo>
                  <a:pt x="0" y="6557228"/>
                </a:lnTo>
                <a:close/>
              </a:path>
            </a:pathLst>
          </a:custGeom>
        </p:spPr>
        <p:txBody>
          <a:bodyPr wrap="square">
            <a:noAutofit/>
          </a:bodyPr>
          <a:lstStyle>
            <a:lvl1pPr marL="0" indent="0">
              <a:buNone/>
              <a:defRPr sz="2400">
                <a:solidFill>
                  <a:srgbClr val="000000"/>
                </a:solidFill>
                <a:latin typeface="+mj-lt"/>
              </a:defRPr>
            </a:lvl1pPr>
          </a:lstStyle>
          <a:p>
            <a:r>
              <a:rPr lang="en-GB"/>
              <a:t>Add a picture here</a:t>
            </a:r>
          </a:p>
        </p:txBody>
      </p:sp>
      <p:sp>
        <p:nvSpPr>
          <p:cNvPr id="9" name="Slide Number Placeholder 1">
            <a:extLst>
              <a:ext uri="{FF2B5EF4-FFF2-40B4-BE49-F238E27FC236}">
                <a16:creationId xmlns:a16="http://schemas.microsoft.com/office/drawing/2014/main" id="{573E7805-3530-4204-9F68-8484EE07155B}"/>
              </a:ext>
            </a:extLst>
          </p:cNvPr>
          <p:cNvSpPr>
            <a:spLocks noGrp="1"/>
          </p:cNvSpPr>
          <p:nvPr>
            <p:ph type="sldNum" sz="quarter" idx="27"/>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1578040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ext and image">
    <p:bg>
      <p:bgPr>
        <a:solidFill>
          <a:schemeClr val="bg1"/>
        </a:solidFill>
        <a:effectLst/>
      </p:bgPr>
    </p:bg>
    <p:spTree>
      <p:nvGrpSpPr>
        <p:cNvPr id="1" name=""/>
        <p:cNvGrpSpPr/>
        <p:nvPr/>
      </p:nvGrpSpPr>
      <p:grpSpPr>
        <a:xfrm>
          <a:off x="0" y="0"/>
          <a:ext cx="0" cy="0"/>
          <a:chOff x="0" y="0"/>
          <a:chExt cx="0" cy="0"/>
        </a:xfrm>
      </p:grpSpPr>
      <p:sp>
        <p:nvSpPr>
          <p:cNvPr id="9" name="Rectangle: Single Corner Rounded 8">
            <a:extLst>
              <a:ext uri="{FF2B5EF4-FFF2-40B4-BE49-F238E27FC236}">
                <a16:creationId xmlns:a16="http://schemas.microsoft.com/office/drawing/2014/main" id="{6824CA86-DC86-4965-AFFD-82B04F9DB78B}"/>
              </a:ext>
            </a:extLst>
          </p:cNvPr>
          <p:cNvSpPr/>
          <p:nvPr userDrawn="1"/>
        </p:nvSpPr>
        <p:spPr>
          <a:xfrm flipV="1">
            <a:off x="6096000" y="136524"/>
            <a:ext cx="5952392" cy="6584949"/>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6">
            <a:extLst>
              <a:ext uri="{FF2B5EF4-FFF2-40B4-BE49-F238E27FC236}">
                <a16:creationId xmlns:a16="http://schemas.microsoft.com/office/drawing/2014/main" id="{17726A4E-CAB2-47FC-AA12-B438BE834B05}"/>
              </a:ext>
            </a:extLst>
          </p:cNvPr>
          <p:cNvSpPr>
            <a:spLocks noGrp="1"/>
          </p:cNvSpPr>
          <p:nvPr>
            <p:ph type="body" sz="quarter" idx="12" hasCustomPrompt="1"/>
          </p:nvPr>
        </p:nvSpPr>
        <p:spPr>
          <a:xfrm>
            <a:off x="601735" y="1021646"/>
            <a:ext cx="5119796"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7" name="Text Placeholder 12">
            <a:extLst>
              <a:ext uri="{FF2B5EF4-FFF2-40B4-BE49-F238E27FC236}">
                <a16:creationId xmlns:a16="http://schemas.microsoft.com/office/drawing/2014/main" id="{125145DA-5A9B-47D1-AF37-B8BBF1F1EED4}"/>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8" name="Text Placeholder 11">
            <a:extLst>
              <a:ext uri="{FF2B5EF4-FFF2-40B4-BE49-F238E27FC236}">
                <a16:creationId xmlns:a16="http://schemas.microsoft.com/office/drawing/2014/main" id="{463F4DE0-E679-4D1D-962D-D1045CB68CE2}"/>
              </a:ext>
            </a:extLst>
          </p:cNvPr>
          <p:cNvSpPr>
            <a:spLocks noGrp="1"/>
          </p:cNvSpPr>
          <p:nvPr>
            <p:ph type="body" sz="quarter" idx="13" hasCustomPrompt="1"/>
          </p:nvPr>
        </p:nvSpPr>
        <p:spPr>
          <a:xfrm>
            <a:off x="601734" y="1881555"/>
            <a:ext cx="5119795" cy="4548858"/>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marL="457200" indent="0">
              <a:buClr>
                <a:schemeClr val="accent1"/>
              </a:buClr>
              <a:buNone/>
              <a:defRPr sz="1800">
                <a:latin typeface="Arial Nova Light" panose="020B0304020202020204" pitchFamily="34" charset="0"/>
              </a:defRPr>
            </a:lvl2pPr>
            <a:lvl3pPr marL="1200150" indent="-285750">
              <a:buClr>
                <a:schemeClr val="accent1"/>
              </a:buClr>
              <a:buFont typeface="Arial" panose="020B0604020202020204" pitchFamily="34" charset="0"/>
              <a:buChar char="•"/>
              <a:defRPr sz="1800">
                <a:latin typeface="Arial Nova Light" panose="020B0304020202020204" pitchFamily="34" charset="0"/>
              </a:defRPr>
            </a:lvl3pPr>
            <a:lvl4pPr marL="1371600" indent="0">
              <a:buNone/>
              <a:defRPr/>
            </a:lvl4pPr>
          </a:lstStyle>
          <a:p>
            <a:pPr lvl="0"/>
            <a:r>
              <a:rPr lang="en-GB"/>
              <a:t>Main body copy should use Arial Nova Light, 18pt. Please use black text throughout, apart from slide headings, which use Thames blue. Please ensure bullet points are Thames blue.</a:t>
            </a:r>
          </a:p>
          <a:p>
            <a:pPr lvl="0"/>
            <a:endParaRPr lang="en-GB"/>
          </a:p>
        </p:txBody>
      </p:sp>
      <p:sp>
        <p:nvSpPr>
          <p:cNvPr id="15" name="Text Placeholder 14">
            <a:extLst>
              <a:ext uri="{FF2B5EF4-FFF2-40B4-BE49-F238E27FC236}">
                <a16:creationId xmlns:a16="http://schemas.microsoft.com/office/drawing/2014/main" id="{18FEC423-2234-49E2-96AC-827E6F9A2221}"/>
              </a:ext>
            </a:extLst>
          </p:cNvPr>
          <p:cNvSpPr>
            <a:spLocks noGrp="1"/>
          </p:cNvSpPr>
          <p:nvPr>
            <p:ph type="body" sz="quarter" idx="15" hasCustomPrompt="1"/>
          </p:nvPr>
        </p:nvSpPr>
        <p:spPr>
          <a:xfrm>
            <a:off x="6572249" y="427588"/>
            <a:ext cx="5124451" cy="6002825"/>
          </a:xfrm>
          <a:custGeom>
            <a:avLst/>
            <a:gdLst>
              <a:gd name="connsiteX0" fmla="*/ 0 w 5018015"/>
              <a:gd name="connsiteY0" fmla="*/ 0 h 4548857"/>
              <a:gd name="connsiteX1" fmla="*/ 5018015 w 5018015"/>
              <a:gd name="connsiteY1" fmla="*/ 0 h 4548857"/>
              <a:gd name="connsiteX2" fmla="*/ 5018015 w 5018015"/>
              <a:gd name="connsiteY2" fmla="*/ 3712504 h 4548857"/>
              <a:gd name="connsiteX3" fmla="*/ 4181662 w 5018015"/>
              <a:gd name="connsiteY3" fmla="*/ 4548857 h 4548857"/>
              <a:gd name="connsiteX4" fmla="*/ 0 w 5018015"/>
              <a:gd name="connsiteY4" fmla="*/ 4548857 h 4548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8015" h="4548857">
                <a:moveTo>
                  <a:pt x="0" y="0"/>
                </a:moveTo>
                <a:lnTo>
                  <a:pt x="5018015" y="0"/>
                </a:lnTo>
                <a:lnTo>
                  <a:pt x="5018015" y="3712504"/>
                </a:lnTo>
                <a:cubicBezTo>
                  <a:pt x="5018015" y="4174409"/>
                  <a:pt x="4643567" y="4548857"/>
                  <a:pt x="4181662" y="4548857"/>
                </a:cubicBezTo>
                <a:lnTo>
                  <a:pt x="0" y="4548857"/>
                </a:lnTo>
                <a:close/>
              </a:path>
            </a:pathLst>
          </a:custGeom>
        </p:spPr>
        <p:txBody>
          <a:bodyPr wrap="square">
            <a:noAutofit/>
          </a:bodyPr>
          <a:lstStyle>
            <a:lvl1pPr marL="285750" indent="-285750">
              <a:buClr>
                <a:schemeClr val="bg1"/>
              </a:buClr>
              <a:buFont typeface="Arial" panose="020B0604020202020204" pitchFamily="34" charset="0"/>
              <a:buChar char="•"/>
              <a:defRPr sz="1800">
                <a:solidFill>
                  <a:srgbClr val="000000"/>
                </a:solidFill>
                <a:latin typeface="Arial Nova Light" panose="020B0304020202020204" pitchFamily="34" charset="0"/>
              </a:defRPr>
            </a:lvl1pPr>
            <a:lvl2pPr>
              <a:buClr>
                <a:schemeClr val="accent1"/>
              </a:buClr>
              <a:defRPr sz="1800">
                <a:solidFill>
                  <a:schemeClr val="tx1"/>
                </a:solidFill>
                <a:latin typeface="Arial Nova Light" panose="020B0304020202020204" pitchFamily="34" charset="0"/>
              </a:defRPr>
            </a:lvl2pPr>
            <a:lvl3pPr marL="914400" indent="0">
              <a:buClr>
                <a:schemeClr val="accent1"/>
              </a:buClr>
              <a:buNone/>
              <a:defRPr sz="1800">
                <a:solidFill>
                  <a:schemeClr val="tx1"/>
                </a:solidFill>
                <a:latin typeface="Arial Nova Light" panose="020B0304020202020204" pitchFamily="34" charset="0"/>
              </a:defRPr>
            </a:lvl3pPr>
          </a:lstStyle>
          <a:p>
            <a:pPr lvl="0"/>
            <a:r>
              <a:rPr lang="en-GB"/>
              <a:t>Click to add text here</a:t>
            </a:r>
          </a:p>
        </p:txBody>
      </p:sp>
      <p:sp>
        <p:nvSpPr>
          <p:cNvPr id="10" name="Slide Number Placeholder 1">
            <a:extLst>
              <a:ext uri="{FF2B5EF4-FFF2-40B4-BE49-F238E27FC236}">
                <a16:creationId xmlns:a16="http://schemas.microsoft.com/office/drawing/2014/main" id="{C26632C7-6E2C-47B7-BA27-58047F9E1434}"/>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3597525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White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F133309-DE61-474C-8148-A1A49DAAD72B}"/>
              </a:ext>
            </a:extLst>
          </p:cNvPr>
          <p:cNvSpPr/>
          <p:nvPr userDrawn="1"/>
        </p:nvSpPr>
        <p:spPr>
          <a:xfrm flipV="1">
            <a:off x="143607" y="136523"/>
            <a:ext cx="8192525" cy="6584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0CD497A7-76DC-4DF8-A5E9-38D951232826}"/>
              </a:ext>
            </a:extLst>
          </p:cNvPr>
          <p:cNvSpPr>
            <a:spLocks noGrp="1"/>
          </p:cNvSpPr>
          <p:nvPr>
            <p:ph type="pic" sz="quarter" idx="14" hasCustomPrompt="1"/>
          </p:nvPr>
        </p:nvSpPr>
        <p:spPr>
          <a:xfrm>
            <a:off x="8336132" y="136523"/>
            <a:ext cx="3712260" cy="6584950"/>
          </a:xfrm>
          <a:custGeom>
            <a:avLst/>
            <a:gdLst>
              <a:gd name="connsiteX0" fmla="*/ 0 w 3712260"/>
              <a:gd name="connsiteY0" fmla="*/ 0 h 6557227"/>
              <a:gd name="connsiteX1" fmla="*/ 3712260 w 3712260"/>
              <a:gd name="connsiteY1" fmla="*/ 0 h 6557227"/>
              <a:gd name="connsiteX2" fmla="*/ 3712260 w 3712260"/>
              <a:gd name="connsiteY2" fmla="*/ 5464334 h 6557227"/>
              <a:gd name="connsiteX3" fmla="*/ 2619367 w 3712260"/>
              <a:gd name="connsiteY3" fmla="*/ 6557227 h 6557227"/>
              <a:gd name="connsiteX4" fmla="*/ 0 w 3712260"/>
              <a:gd name="connsiteY4" fmla="*/ 6557227 h 6557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2260" h="6557227">
                <a:moveTo>
                  <a:pt x="0" y="0"/>
                </a:moveTo>
                <a:lnTo>
                  <a:pt x="3712260" y="0"/>
                </a:lnTo>
                <a:lnTo>
                  <a:pt x="3712260" y="5464334"/>
                </a:lnTo>
                <a:cubicBezTo>
                  <a:pt x="3712260" y="6067922"/>
                  <a:pt x="3222955" y="6557227"/>
                  <a:pt x="2619367" y="6557227"/>
                </a:cubicBezTo>
                <a:lnTo>
                  <a:pt x="0" y="6557227"/>
                </a:lnTo>
                <a:close/>
              </a:path>
            </a:pathLst>
          </a:custGeom>
        </p:spPr>
        <p:txBody>
          <a:bodyPr wrap="square">
            <a:noAutofit/>
          </a:bodyPr>
          <a:lstStyle>
            <a:lvl1pPr marL="0" indent="0">
              <a:buNone/>
              <a:defRPr sz="2000">
                <a:solidFill>
                  <a:srgbClr val="000000"/>
                </a:solidFill>
                <a:latin typeface="Abadi Extra Light" panose="020B0204020104020204" pitchFamily="34" charset="0"/>
              </a:defRPr>
            </a:lvl1pPr>
          </a:lstStyle>
          <a:p>
            <a:r>
              <a:rPr lang="en-GB"/>
              <a:t>Click to add picture</a:t>
            </a:r>
          </a:p>
        </p:txBody>
      </p:sp>
      <p:sp>
        <p:nvSpPr>
          <p:cNvPr id="6" name="Text Placeholder 6">
            <a:extLst>
              <a:ext uri="{FF2B5EF4-FFF2-40B4-BE49-F238E27FC236}">
                <a16:creationId xmlns:a16="http://schemas.microsoft.com/office/drawing/2014/main" id="{8DC0F77F-C6AB-4D3C-ABBC-B224FD721711}"/>
              </a:ext>
            </a:extLst>
          </p:cNvPr>
          <p:cNvSpPr>
            <a:spLocks noGrp="1"/>
          </p:cNvSpPr>
          <p:nvPr>
            <p:ph type="body" sz="quarter" idx="12" hasCustomPrompt="1"/>
          </p:nvPr>
        </p:nvSpPr>
        <p:spPr>
          <a:xfrm>
            <a:off x="601735" y="1021646"/>
            <a:ext cx="7326024"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7" name="Text Placeholder 12">
            <a:extLst>
              <a:ext uri="{FF2B5EF4-FFF2-40B4-BE49-F238E27FC236}">
                <a16:creationId xmlns:a16="http://schemas.microsoft.com/office/drawing/2014/main" id="{3A5FB1CC-1E05-4B14-AFCF-2C111B85E66F}"/>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10" name="Text Placeholder 11">
            <a:extLst>
              <a:ext uri="{FF2B5EF4-FFF2-40B4-BE49-F238E27FC236}">
                <a16:creationId xmlns:a16="http://schemas.microsoft.com/office/drawing/2014/main" id="{DF0A9185-DE0E-4F8C-B8C4-AA58BFD47849}"/>
              </a:ext>
            </a:extLst>
          </p:cNvPr>
          <p:cNvSpPr>
            <a:spLocks noGrp="1"/>
          </p:cNvSpPr>
          <p:nvPr>
            <p:ph type="body" sz="quarter" idx="13" hasCustomPrompt="1"/>
          </p:nvPr>
        </p:nvSpPr>
        <p:spPr>
          <a:xfrm>
            <a:off x="601734" y="1881555"/>
            <a:ext cx="7326025" cy="4548858"/>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marL="457200" indent="0">
              <a:buClr>
                <a:schemeClr val="accent1"/>
              </a:buClr>
              <a:buFont typeface="Arial" panose="020B0604020202020204" pitchFamily="34" charset="0"/>
              <a:buNone/>
              <a:defRPr sz="1800">
                <a:solidFill>
                  <a:srgbClr val="000000"/>
                </a:solidFill>
                <a:latin typeface="Arial Nova Light" panose="020B0304020202020204" pitchFamily="34" charset="0"/>
              </a:defRPr>
            </a:lvl2pPr>
            <a:lvl3pPr>
              <a:buClr>
                <a:schemeClr val="accent1"/>
              </a:buClr>
              <a:defRPr sz="1800">
                <a:latin typeface="Arial Nova Light" panose="020B0304020202020204" pitchFamily="34" charset="0"/>
              </a:defRPr>
            </a:lvl3pPr>
          </a:lstStyle>
          <a:p>
            <a:pPr lvl="0"/>
            <a:r>
              <a:rPr lang="en-GB"/>
              <a:t>Main body copy should use Arial Nova Light, 18pt. Please use black text throughout, apart from slide headings, which use Thames blue. Please ensure bullet points are Thames blue.</a:t>
            </a:r>
          </a:p>
          <a:p>
            <a:pPr lvl="1"/>
            <a:endParaRPr lang="en-GB"/>
          </a:p>
        </p:txBody>
      </p:sp>
      <p:sp>
        <p:nvSpPr>
          <p:cNvPr id="8" name="Slide Number Placeholder 1">
            <a:extLst>
              <a:ext uri="{FF2B5EF4-FFF2-40B4-BE49-F238E27FC236}">
                <a16:creationId xmlns:a16="http://schemas.microsoft.com/office/drawing/2014/main" id="{FB9A838F-2587-402E-9392-8FE3D08D3DBE}"/>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3897755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tat boxes">
    <p:spTree>
      <p:nvGrpSpPr>
        <p:cNvPr id="1" name=""/>
        <p:cNvGrpSpPr/>
        <p:nvPr/>
      </p:nvGrpSpPr>
      <p:grpSpPr>
        <a:xfrm>
          <a:off x="0" y="0"/>
          <a:ext cx="0" cy="0"/>
          <a:chOff x="0" y="0"/>
          <a:chExt cx="0" cy="0"/>
        </a:xfrm>
      </p:grpSpPr>
      <p:sp>
        <p:nvSpPr>
          <p:cNvPr id="18" name="Rectangle: Single Corner Rounded 17">
            <a:extLst>
              <a:ext uri="{FF2B5EF4-FFF2-40B4-BE49-F238E27FC236}">
                <a16:creationId xmlns:a16="http://schemas.microsoft.com/office/drawing/2014/main" id="{B862B6A6-ADC8-4F7B-8DAE-7BCEE33AD076}"/>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2">
            <a:extLst>
              <a:ext uri="{FF2B5EF4-FFF2-40B4-BE49-F238E27FC236}">
                <a16:creationId xmlns:a16="http://schemas.microsoft.com/office/drawing/2014/main" id="{56268E12-FC23-46E6-AAC1-2C74B55F9E8C}"/>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15" name="Text Placeholder 12">
            <a:extLst>
              <a:ext uri="{FF2B5EF4-FFF2-40B4-BE49-F238E27FC236}">
                <a16:creationId xmlns:a16="http://schemas.microsoft.com/office/drawing/2014/main" id="{B35DFFEE-E04C-4239-A86D-D1F0BCCAEF9F}"/>
              </a:ext>
            </a:extLst>
          </p:cNvPr>
          <p:cNvSpPr>
            <a:spLocks noGrp="1"/>
          </p:cNvSpPr>
          <p:nvPr>
            <p:ph type="body" sz="quarter" idx="17" hasCustomPrompt="1"/>
          </p:nvPr>
        </p:nvSpPr>
        <p:spPr>
          <a:xfrm>
            <a:off x="661359" y="1893696"/>
            <a:ext cx="2579826" cy="439952"/>
          </a:xfrm>
          <a:prstGeom prst="rect">
            <a:avLst/>
          </a:prstGeom>
          <a:solidFill>
            <a:schemeClr val="accent1"/>
          </a:solidFill>
        </p:spPr>
        <p:txBody>
          <a:bodyPr anchor="ctr"/>
          <a:lstStyle>
            <a:lvl1pPr marL="0" indent="0">
              <a:buNone/>
              <a:defRPr sz="2800">
                <a:solidFill>
                  <a:srgbClr val="000000"/>
                </a:solidFill>
                <a:latin typeface="Abadi Extra Light" panose="020B0204020104020204" pitchFamily="34" charset="0"/>
              </a:defRPr>
            </a:lvl1pPr>
          </a:lstStyle>
          <a:p>
            <a:pPr lvl="0"/>
            <a:r>
              <a:rPr lang="en-GB"/>
              <a:t>1</a:t>
            </a:r>
          </a:p>
        </p:txBody>
      </p:sp>
      <p:sp>
        <p:nvSpPr>
          <p:cNvPr id="20" name="Text Placeholder 12">
            <a:extLst>
              <a:ext uri="{FF2B5EF4-FFF2-40B4-BE49-F238E27FC236}">
                <a16:creationId xmlns:a16="http://schemas.microsoft.com/office/drawing/2014/main" id="{1920C913-88E7-44E8-8F24-CDC6111B5609}"/>
              </a:ext>
            </a:extLst>
          </p:cNvPr>
          <p:cNvSpPr>
            <a:spLocks noGrp="1"/>
          </p:cNvSpPr>
          <p:nvPr>
            <p:ph type="body" sz="quarter" idx="18" hasCustomPrompt="1"/>
          </p:nvPr>
        </p:nvSpPr>
        <p:spPr>
          <a:xfrm>
            <a:off x="3422929" y="1893696"/>
            <a:ext cx="2579825" cy="439952"/>
          </a:xfrm>
          <a:prstGeom prst="rect">
            <a:avLst/>
          </a:prstGeom>
          <a:solidFill>
            <a:schemeClr val="accent1"/>
          </a:solidFill>
        </p:spPr>
        <p:txBody>
          <a:bodyPr anchor="ctr"/>
          <a:lstStyle>
            <a:lvl1pPr marL="0" indent="0">
              <a:buNone/>
              <a:defRPr sz="2800">
                <a:solidFill>
                  <a:srgbClr val="000000"/>
                </a:solidFill>
                <a:latin typeface="Abadi Extra Light" panose="020B0204020104020204" pitchFamily="34" charset="0"/>
              </a:defRPr>
            </a:lvl1pPr>
          </a:lstStyle>
          <a:p>
            <a:pPr lvl="0"/>
            <a:r>
              <a:rPr lang="en-GB"/>
              <a:t>2</a:t>
            </a:r>
          </a:p>
        </p:txBody>
      </p:sp>
      <p:sp>
        <p:nvSpPr>
          <p:cNvPr id="21" name="Text Placeholder 12">
            <a:extLst>
              <a:ext uri="{FF2B5EF4-FFF2-40B4-BE49-F238E27FC236}">
                <a16:creationId xmlns:a16="http://schemas.microsoft.com/office/drawing/2014/main" id="{ACE6BC76-69E0-4995-B9D9-B7FB1511A2C8}"/>
              </a:ext>
            </a:extLst>
          </p:cNvPr>
          <p:cNvSpPr>
            <a:spLocks noGrp="1"/>
          </p:cNvSpPr>
          <p:nvPr>
            <p:ph type="body" sz="quarter" idx="19" hasCustomPrompt="1"/>
          </p:nvPr>
        </p:nvSpPr>
        <p:spPr>
          <a:xfrm>
            <a:off x="6191529" y="1890406"/>
            <a:ext cx="2579825" cy="439952"/>
          </a:xfrm>
          <a:prstGeom prst="rect">
            <a:avLst/>
          </a:prstGeom>
          <a:solidFill>
            <a:schemeClr val="accent1"/>
          </a:solidFill>
        </p:spPr>
        <p:txBody>
          <a:bodyPr anchor="ctr"/>
          <a:lstStyle>
            <a:lvl1pPr marL="0" indent="0">
              <a:buNone/>
              <a:defRPr sz="2800">
                <a:solidFill>
                  <a:srgbClr val="000000"/>
                </a:solidFill>
                <a:latin typeface="Abadi Extra Light" panose="020B0204020104020204" pitchFamily="34" charset="0"/>
              </a:defRPr>
            </a:lvl1pPr>
          </a:lstStyle>
          <a:p>
            <a:pPr lvl="0"/>
            <a:r>
              <a:rPr lang="en-GB"/>
              <a:t>3</a:t>
            </a:r>
          </a:p>
        </p:txBody>
      </p:sp>
      <p:sp>
        <p:nvSpPr>
          <p:cNvPr id="22" name="Text Placeholder 12">
            <a:extLst>
              <a:ext uri="{FF2B5EF4-FFF2-40B4-BE49-F238E27FC236}">
                <a16:creationId xmlns:a16="http://schemas.microsoft.com/office/drawing/2014/main" id="{7E6F72E1-EC07-4161-80F7-1A0B8AB456F3}"/>
              </a:ext>
            </a:extLst>
          </p:cNvPr>
          <p:cNvSpPr>
            <a:spLocks noGrp="1"/>
          </p:cNvSpPr>
          <p:nvPr>
            <p:ph type="body" sz="quarter" idx="20" hasCustomPrompt="1"/>
          </p:nvPr>
        </p:nvSpPr>
        <p:spPr>
          <a:xfrm>
            <a:off x="8953100" y="1890406"/>
            <a:ext cx="2579825" cy="439952"/>
          </a:xfrm>
          <a:prstGeom prst="rect">
            <a:avLst/>
          </a:prstGeom>
          <a:solidFill>
            <a:schemeClr val="accent1"/>
          </a:solidFill>
        </p:spPr>
        <p:txBody>
          <a:bodyPr anchor="ctr"/>
          <a:lstStyle>
            <a:lvl1pPr marL="0" indent="0">
              <a:buNone/>
              <a:defRPr sz="2800">
                <a:solidFill>
                  <a:srgbClr val="000000"/>
                </a:solidFill>
                <a:latin typeface="Abadi Extra Light" panose="020B0204020104020204" pitchFamily="34" charset="0"/>
              </a:defRPr>
            </a:lvl1pPr>
          </a:lstStyle>
          <a:p>
            <a:pPr lvl="0"/>
            <a:r>
              <a:rPr lang="en-GB"/>
              <a:t>4</a:t>
            </a:r>
          </a:p>
        </p:txBody>
      </p:sp>
      <p:sp>
        <p:nvSpPr>
          <p:cNvPr id="26" name="Text Placeholder 9">
            <a:extLst>
              <a:ext uri="{FF2B5EF4-FFF2-40B4-BE49-F238E27FC236}">
                <a16:creationId xmlns:a16="http://schemas.microsoft.com/office/drawing/2014/main" id="{BBFC9361-94BD-4E08-97BA-A7C511363093}"/>
              </a:ext>
            </a:extLst>
          </p:cNvPr>
          <p:cNvSpPr>
            <a:spLocks noGrp="1"/>
          </p:cNvSpPr>
          <p:nvPr>
            <p:ph type="body" sz="quarter" idx="13" hasCustomPrompt="1"/>
          </p:nvPr>
        </p:nvSpPr>
        <p:spPr>
          <a:xfrm>
            <a:off x="722472" y="2550332"/>
            <a:ext cx="2457599" cy="3371073"/>
          </a:xfrm>
          <a:prstGeom prst="rect">
            <a:avLst/>
          </a:prstGeom>
        </p:spPr>
        <p:txBody>
          <a:bodyPr/>
          <a:lstStyle>
            <a:lvl1pPr marL="0" indent="0">
              <a:buClr>
                <a:schemeClr val="accent1"/>
              </a:buClr>
              <a:buFont typeface="Arial" panose="020B0604020202020204" pitchFamily="34" charset="0"/>
              <a:buNone/>
              <a:defRPr sz="1800">
                <a:solidFill>
                  <a:srgbClr val="000000"/>
                </a:solidFill>
                <a:latin typeface="Arial Nova Light" panose="020B0304020202020204" pitchFamily="34" charset="0"/>
              </a:defRPr>
            </a:lvl1pPr>
          </a:lstStyle>
          <a:p>
            <a:pPr lvl="0"/>
            <a:r>
              <a:rPr lang="en-GB"/>
              <a:t>Use these boxes to hold quotes, stats, and other key info.</a:t>
            </a:r>
          </a:p>
        </p:txBody>
      </p:sp>
      <p:sp>
        <p:nvSpPr>
          <p:cNvPr id="27" name="Text Placeholder 9">
            <a:extLst>
              <a:ext uri="{FF2B5EF4-FFF2-40B4-BE49-F238E27FC236}">
                <a16:creationId xmlns:a16="http://schemas.microsoft.com/office/drawing/2014/main" id="{AE50AF89-8F83-46BD-9323-FBC1444C0B0C}"/>
              </a:ext>
            </a:extLst>
          </p:cNvPr>
          <p:cNvSpPr>
            <a:spLocks noGrp="1"/>
          </p:cNvSpPr>
          <p:nvPr>
            <p:ph type="body" sz="quarter" idx="21" hasCustomPrompt="1"/>
          </p:nvPr>
        </p:nvSpPr>
        <p:spPr>
          <a:xfrm>
            <a:off x="3484042" y="2550332"/>
            <a:ext cx="2457598" cy="3371073"/>
          </a:xfrm>
          <a:prstGeom prst="rect">
            <a:avLst/>
          </a:prstGeom>
        </p:spPr>
        <p:txBody>
          <a:bodyPr/>
          <a:lstStyle>
            <a:lvl1pPr marL="0" indent="0">
              <a:buClr>
                <a:schemeClr val="accent1"/>
              </a:buClr>
              <a:buFont typeface="Arial" panose="020B0604020202020204" pitchFamily="34" charset="0"/>
              <a:buNone/>
              <a:defRPr sz="1800">
                <a:solidFill>
                  <a:srgbClr val="000000"/>
                </a:solidFill>
                <a:latin typeface="Arial Nova Light" panose="020B0304020202020204" pitchFamily="34" charset="0"/>
              </a:defRPr>
            </a:lvl1pPr>
          </a:lstStyle>
          <a:p>
            <a:pPr lvl="0"/>
            <a:r>
              <a:rPr lang="en-GB"/>
              <a:t>You can copy and paste them if you want to use them elsewhere in your presentation. </a:t>
            </a:r>
          </a:p>
        </p:txBody>
      </p:sp>
      <p:sp>
        <p:nvSpPr>
          <p:cNvPr id="28" name="Text Placeholder 9">
            <a:extLst>
              <a:ext uri="{FF2B5EF4-FFF2-40B4-BE49-F238E27FC236}">
                <a16:creationId xmlns:a16="http://schemas.microsoft.com/office/drawing/2014/main" id="{50E4E314-D9BD-4C0D-92A6-D508328147C7}"/>
              </a:ext>
            </a:extLst>
          </p:cNvPr>
          <p:cNvSpPr>
            <a:spLocks noGrp="1"/>
          </p:cNvSpPr>
          <p:nvPr>
            <p:ph type="body" sz="quarter" idx="22" hasCustomPrompt="1"/>
          </p:nvPr>
        </p:nvSpPr>
        <p:spPr>
          <a:xfrm>
            <a:off x="6279684" y="2550332"/>
            <a:ext cx="2457598" cy="3371073"/>
          </a:xfrm>
          <a:prstGeom prst="rect">
            <a:avLst/>
          </a:prstGeom>
        </p:spPr>
        <p:txBody>
          <a:bodyPr/>
          <a:lstStyle>
            <a:lvl1pPr marL="0" indent="0">
              <a:buClr>
                <a:schemeClr val="bg1"/>
              </a:buClr>
              <a:buFont typeface="Arial" panose="020B0604020202020204" pitchFamily="34" charset="0"/>
              <a:buNone/>
              <a:defRPr sz="1800">
                <a:solidFill>
                  <a:srgbClr val="000000"/>
                </a:solidFill>
                <a:latin typeface="Arial Nova Light" panose="020B0304020202020204" pitchFamily="34" charset="0"/>
              </a:defRPr>
            </a:lvl1pPr>
          </a:lstStyle>
          <a:p>
            <a:pPr lvl="0"/>
            <a:r>
              <a:rPr lang="en-GB"/>
              <a:t>Avoid using speech bubbles – use these boxes instead. </a:t>
            </a:r>
          </a:p>
        </p:txBody>
      </p:sp>
      <p:sp>
        <p:nvSpPr>
          <p:cNvPr id="29" name="Text Placeholder 9">
            <a:extLst>
              <a:ext uri="{FF2B5EF4-FFF2-40B4-BE49-F238E27FC236}">
                <a16:creationId xmlns:a16="http://schemas.microsoft.com/office/drawing/2014/main" id="{EF891C5E-33DB-451D-80BF-38923C03FB88}"/>
              </a:ext>
            </a:extLst>
          </p:cNvPr>
          <p:cNvSpPr>
            <a:spLocks noGrp="1"/>
          </p:cNvSpPr>
          <p:nvPr>
            <p:ph type="body" sz="quarter" idx="23" hasCustomPrompt="1"/>
          </p:nvPr>
        </p:nvSpPr>
        <p:spPr>
          <a:xfrm>
            <a:off x="9014213" y="2550332"/>
            <a:ext cx="2457598" cy="3371073"/>
          </a:xfrm>
          <a:prstGeom prst="rect">
            <a:avLst/>
          </a:prstGeom>
        </p:spPr>
        <p:txBody>
          <a:bodyPr/>
          <a:lstStyle>
            <a:lvl1pPr marL="0" indent="0">
              <a:buClr>
                <a:schemeClr val="bg1"/>
              </a:buClr>
              <a:buFont typeface="Arial" panose="020B0604020202020204" pitchFamily="34" charset="0"/>
              <a:buNone/>
              <a:defRPr sz="1800">
                <a:solidFill>
                  <a:srgbClr val="000000"/>
                </a:solidFill>
                <a:latin typeface="Arial Nova Light" panose="020B0304020202020204" pitchFamily="34" charset="0"/>
              </a:defRPr>
            </a:lvl1pPr>
          </a:lstStyle>
          <a:p>
            <a:r>
              <a:rPr lang="en-GB"/>
              <a:t>Please make sure that the text colour stands out on whatever blue box you choose to use.</a:t>
            </a:r>
          </a:p>
        </p:txBody>
      </p:sp>
      <p:cxnSp>
        <p:nvCxnSpPr>
          <p:cNvPr id="33" name="Straight Connector 32">
            <a:extLst>
              <a:ext uri="{FF2B5EF4-FFF2-40B4-BE49-F238E27FC236}">
                <a16:creationId xmlns:a16="http://schemas.microsoft.com/office/drawing/2014/main" id="{DBF870D0-80FF-4B35-8B07-F7AE4B92D863}"/>
              </a:ext>
            </a:extLst>
          </p:cNvPr>
          <p:cNvCxnSpPr>
            <a:cxnSpLocks/>
          </p:cNvCxnSpPr>
          <p:nvPr userDrawn="1"/>
        </p:nvCxnSpPr>
        <p:spPr>
          <a:xfrm>
            <a:off x="3336866" y="1901164"/>
            <a:ext cx="0" cy="403099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5EA1ED1-9EB6-4CC4-8526-23AC012919B8}"/>
              </a:ext>
            </a:extLst>
          </p:cNvPr>
          <p:cNvCxnSpPr>
            <a:cxnSpLocks/>
          </p:cNvCxnSpPr>
          <p:nvPr userDrawn="1"/>
        </p:nvCxnSpPr>
        <p:spPr>
          <a:xfrm>
            <a:off x="6096000" y="1901164"/>
            <a:ext cx="0" cy="403099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C838DD0-98C6-4855-8A1B-E15BC29B8829}"/>
              </a:ext>
            </a:extLst>
          </p:cNvPr>
          <p:cNvCxnSpPr>
            <a:cxnSpLocks/>
          </p:cNvCxnSpPr>
          <p:nvPr userDrawn="1"/>
        </p:nvCxnSpPr>
        <p:spPr>
          <a:xfrm>
            <a:off x="8884024" y="1901164"/>
            <a:ext cx="0" cy="403099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FA5C85C4-99AF-48E5-8384-F0BCC0F10BB3}"/>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a:t>Subheadings (Abadi Extra Light, 20pt)</a:t>
            </a:r>
          </a:p>
        </p:txBody>
      </p:sp>
      <p:sp>
        <p:nvSpPr>
          <p:cNvPr id="19" name="Slide Number Placeholder 1">
            <a:extLst>
              <a:ext uri="{FF2B5EF4-FFF2-40B4-BE49-F238E27FC236}">
                <a16:creationId xmlns:a16="http://schemas.microsoft.com/office/drawing/2014/main" id="{05FD4624-D7D8-48C8-B7E6-3D13386A1263}"/>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4184460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ext and chart 2">
    <p:spTree>
      <p:nvGrpSpPr>
        <p:cNvPr id="1" name=""/>
        <p:cNvGrpSpPr/>
        <p:nvPr/>
      </p:nvGrpSpPr>
      <p:grpSpPr>
        <a:xfrm>
          <a:off x="0" y="0"/>
          <a:ext cx="0" cy="0"/>
          <a:chOff x="0" y="0"/>
          <a:chExt cx="0" cy="0"/>
        </a:xfrm>
      </p:grpSpPr>
      <p:sp>
        <p:nvSpPr>
          <p:cNvPr id="16" name="Rectangle: Single Corner Rounded 15">
            <a:extLst>
              <a:ext uri="{FF2B5EF4-FFF2-40B4-BE49-F238E27FC236}">
                <a16:creationId xmlns:a16="http://schemas.microsoft.com/office/drawing/2014/main" id="{3FA73C08-0590-4039-A091-AD9ADE2101DB}"/>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2">
            <a:extLst>
              <a:ext uri="{FF2B5EF4-FFF2-40B4-BE49-F238E27FC236}">
                <a16:creationId xmlns:a16="http://schemas.microsoft.com/office/drawing/2014/main" id="{B49C1817-254C-44BF-A65C-011D7E3F4CA2}"/>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12" name="Text Placeholder 11">
            <a:extLst>
              <a:ext uri="{FF2B5EF4-FFF2-40B4-BE49-F238E27FC236}">
                <a16:creationId xmlns:a16="http://schemas.microsoft.com/office/drawing/2014/main" id="{1621C860-C6D5-4C19-AFAB-24EC71350157}"/>
              </a:ext>
            </a:extLst>
          </p:cNvPr>
          <p:cNvSpPr>
            <a:spLocks noGrp="1"/>
          </p:cNvSpPr>
          <p:nvPr>
            <p:ph type="body" sz="quarter" idx="13" hasCustomPrompt="1"/>
          </p:nvPr>
        </p:nvSpPr>
        <p:spPr>
          <a:xfrm>
            <a:off x="601734" y="1881555"/>
            <a:ext cx="3348829" cy="4474795"/>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a:defRPr sz="1800">
                <a:solidFill>
                  <a:schemeClr val="bg1"/>
                </a:solidFill>
                <a:latin typeface="Arial Nova Light" panose="020B0304020202020204" pitchFamily="34" charset="0"/>
              </a:defRPr>
            </a:lvl2pPr>
            <a:lvl3pPr>
              <a:defRPr sz="1800">
                <a:solidFill>
                  <a:schemeClr val="bg1"/>
                </a:solidFill>
              </a:defRPr>
            </a:lvl3pPr>
          </a:lstStyle>
          <a:p>
            <a:pPr lvl="0"/>
            <a:r>
              <a:rPr lang="en-GB"/>
              <a:t>Change the chart colours by clicking on the chart, selecting ‘design’ from the top bar, and then ‘change colours’. You can check out our brand colours in the brand guidelines. </a:t>
            </a:r>
          </a:p>
        </p:txBody>
      </p:sp>
      <p:sp>
        <p:nvSpPr>
          <p:cNvPr id="10" name="Chart Placeholder 2">
            <a:extLst>
              <a:ext uri="{FF2B5EF4-FFF2-40B4-BE49-F238E27FC236}">
                <a16:creationId xmlns:a16="http://schemas.microsoft.com/office/drawing/2014/main" id="{D2C6F9E8-0CA8-4759-8C68-9DACD4843574}"/>
              </a:ext>
            </a:extLst>
          </p:cNvPr>
          <p:cNvSpPr>
            <a:spLocks noGrp="1"/>
          </p:cNvSpPr>
          <p:nvPr>
            <p:ph type="chart" sz="quarter" idx="14" hasCustomPrompt="1"/>
          </p:nvPr>
        </p:nvSpPr>
        <p:spPr>
          <a:xfrm>
            <a:off x="4572000" y="1881554"/>
            <a:ext cx="6718394" cy="4474796"/>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a:t>Click to add chart</a:t>
            </a:r>
          </a:p>
        </p:txBody>
      </p:sp>
      <p:cxnSp>
        <p:nvCxnSpPr>
          <p:cNvPr id="13" name="Straight Connector 12">
            <a:extLst>
              <a:ext uri="{FF2B5EF4-FFF2-40B4-BE49-F238E27FC236}">
                <a16:creationId xmlns:a16="http://schemas.microsoft.com/office/drawing/2014/main" id="{EFB19942-5268-4345-9F47-539C9113A453}"/>
              </a:ext>
            </a:extLst>
          </p:cNvPr>
          <p:cNvCxnSpPr>
            <a:cxnSpLocks/>
          </p:cNvCxnSpPr>
          <p:nvPr userDrawn="1"/>
        </p:nvCxnSpPr>
        <p:spPr>
          <a:xfrm>
            <a:off x="4273841" y="1881554"/>
            <a:ext cx="0" cy="4474796"/>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7A09DADE-5180-4482-8E28-573564AA4C0A}"/>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a:t>Subheadings (Abadi Extra Light, 20pt)</a:t>
            </a:r>
          </a:p>
        </p:txBody>
      </p:sp>
      <p:sp>
        <p:nvSpPr>
          <p:cNvPr id="14" name="Slide Number Placeholder 1">
            <a:extLst>
              <a:ext uri="{FF2B5EF4-FFF2-40B4-BE49-F238E27FC236}">
                <a16:creationId xmlns:a16="http://schemas.microsoft.com/office/drawing/2014/main" id="{886E7515-66C8-43EE-AF97-EFBC402A39EA}"/>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58370980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ext and chart 2">
    <p:spTree>
      <p:nvGrpSpPr>
        <p:cNvPr id="1" name=""/>
        <p:cNvGrpSpPr/>
        <p:nvPr/>
      </p:nvGrpSpPr>
      <p:grpSpPr>
        <a:xfrm>
          <a:off x="0" y="0"/>
          <a:ext cx="0" cy="0"/>
          <a:chOff x="0" y="0"/>
          <a:chExt cx="0" cy="0"/>
        </a:xfrm>
      </p:grpSpPr>
      <p:sp>
        <p:nvSpPr>
          <p:cNvPr id="16" name="Rectangle: Single Corner Rounded 15">
            <a:extLst>
              <a:ext uri="{FF2B5EF4-FFF2-40B4-BE49-F238E27FC236}">
                <a16:creationId xmlns:a16="http://schemas.microsoft.com/office/drawing/2014/main" id="{3FA73C08-0590-4039-A091-AD9ADE2101DB}"/>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2">
            <a:extLst>
              <a:ext uri="{FF2B5EF4-FFF2-40B4-BE49-F238E27FC236}">
                <a16:creationId xmlns:a16="http://schemas.microsoft.com/office/drawing/2014/main" id="{B49C1817-254C-44BF-A65C-011D7E3F4CA2}"/>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12" name="Text Placeholder 11">
            <a:extLst>
              <a:ext uri="{FF2B5EF4-FFF2-40B4-BE49-F238E27FC236}">
                <a16:creationId xmlns:a16="http://schemas.microsoft.com/office/drawing/2014/main" id="{1621C860-C6D5-4C19-AFAB-24EC71350157}"/>
              </a:ext>
            </a:extLst>
          </p:cNvPr>
          <p:cNvSpPr>
            <a:spLocks noGrp="1"/>
          </p:cNvSpPr>
          <p:nvPr>
            <p:ph type="body" sz="quarter" idx="13" hasCustomPrompt="1"/>
          </p:nvPr>
        </p:nvSpPr>
        <p:spPr>
          <a:xfrm>
            <a:off x="601734" y="1881555"/>
            <a:ext cx="3348829" cy="4474795"/>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a:defRPr sz="1800">
                <a:solidFill>
                  <a:schemeClr val="bg1"/>
                </a:solidFill>
                <a:latin typeface="Arial Nova Light" panose="020B0304020202020204" pitchFamily="34" charset="0"/>
              </a:defRPr>
            </a:lvl2pPr>
            <a:lvl3pPr>
              <a:defRPr sz="1800">
                <a:solidFill>
                  <a:schemeClr val="bg1"/>
                </a:solidFill>
              </a:defRPr>
            </a:lvl3pPr>
          </a:lstStyle>
          <a:p>
            <a:pPr lvl="0"/>
            <a:r>
              <a:rPr lang="en-GB"/>
              <a:t>Change the chart colours by clicking on the chart, selecting ‘design’ from the top bar, and then ‘change colours’. You can check out our brand colours in the brand guidelines. </a:t>
            </a:r>
          </a:p>
        </p:txBody>
      </p:sp>
      <p:sp>
        <p:nvSpPr>
          <p:cNvPr id="10" name="Chart Placeholder 2">
            <a:extLst>
              <a:ext uri="{FF2B5EF4-FFF2-40B4-BE49-F238E27FC236}">
                <a16:creationId xmlns:a16="http://schemas.microsoft.com/office/drawing/2014/main" id="{D2C6F9E8-0CA8-4759-8C68-9DACD4843574}"/>
              </a:ext>
            </a:extLst>
          </p:cNvPr>
          <p:cNvSpPr>
            <a:spLocks noGrp="1"/>
          </p:cNvSpPr>
          <p:nvPr>
            <p:ph type="chart" sz="quarter" idx="14" hasCustomPrompt="1"/>
          </p:nvPr>
        </p:nvSpPr>
        <p:spPr>
          <a:xfrm>
            <a:off x="4572000" y="1881554"/>
            <a:ext cx="6718394" cy="2166744"/>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a:t>Click to add chart</a:t>
            </a:r>
          </a:p>
        </p:txBody>
      </p:sp>
      <p:cxnSp>
        <p:nvCxnSpPr>
          <p:cNvPr id="13" name="Straight Connector 12">
            <a:extLst>
              <a:ext uri="{FF2B5EF4-FFF2-40B4-BE49-F238E27FC236}">
                <a16:creationId xmlns:a16="http://schemas.microsoft.com/office/drawing/2014/main" id="{EFB19942-5268-4345-9F47-539C9113A453}"/>
              </a:ext>
            </a:extLst>
          </p:cNvPr>
          <p:cNvCxnSpPr>
            <a:cxnSpLocks/>
          </p:cNvCxnSpPr>
          <p:nvPr userDrawn="1"/>
        </p:nvCxnSpPr>
        <p:spPr>
          <a:xfrm>
            <a:off x="4273841" y="1881554"/>
            <a:ext cx="0" cy="4474796"/>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7A09DADE-5180-4482-8E28-573564AA4C0A}"/>
              </a:ext>
            </a:extLst>
          </p:cNvPr>
          <p:cNvSpPr>
            <a:spLocks noGrp="1"/>
          </p:cNvSpPr>
          <p:nvPr>
            <p:ph type="body" sz="quarter" idx="12" hasCustomPrompt="1"/>
          </p:nvPr>
        </p:nvSpPr>
        <p:spPr>
          <a:xfrm>
            <a:off x="598484" y="1031847"/>
            <a:ext cx="10917411"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vl2pPr marL="457200" indent="0">
              <a:buNone/>
              <a:defRPr sz="2000">
                <a:latin typeface="+mj-lt"/>
              </a:defRPr>
            </a:lvl2pPr>
          </a:lstStyle>
          <a:p>
            <a:pPr lvl="0"/>
            <a:r>
              <a:rPr lang="en-GB"/>
              <a:t>Subheadings (Abadi Extra Light, 20pt)</a:t>
            </a:r>
          </a:p>
        </p:txBody>
      </p:sp>
      <p:sp>
        <p:nvSpPr>
          <p:cNvPr id="14" name="Slide Number Placeholder 1">
            <a:extLst>
              <a:ext uri="{FF2B5EF4-FFF2-40B4-BE49-F238E27FC236}">
                <a16:creationId xmlns:a16="http://schemas.microsoft.com/office/drawing/2014/main" id="{886E7515-66C8-43EE-AF97-EFBC402A39EA}"/>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
        <p:nvSpPr>
          <p:cNvPr id="15" name="Chart Placeholder 2">
            <a:extLst>
              <a:ext uri="{FF2B5EF4-FFF2-40B4-BE49-F238E27FC236}">
                <a16:creationId xmlns:a16="http://schemas.microsoft.com/office/drawing/2014/main" id="{A84AC949-6FC8-46BF-A90E-2B465966B2B7}"/>
              </a:ext>
            </a:extLst>
          </p:cNvPr>
          <p:cNvSpPr>
            <a:spLocks noGrp="1"/>
          </p:cNvSpPr>
          <p:nvPr>
            <p:ph type="chart" sz="quarter" idx="27" hasCustomPrompt="1"/>
          </p:nvPr>
        </p:nvSpPr>
        <p:spPr>
          <a:xfrm>
            <a:off x="4572000" y="4189606"/>
            <a:ext cx="6718394" cy="2166744"/>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a:t>Click to add chart</a:t>
            </a:r>
          </a:p>
        </p:txBody>
      </p:sp>
    </p:spTree>
    <p:extLst>
      <p:ext uri="{BB962C8B-B14F-4D97-AF65-F5344CB8AC3E}">
        <p14:creationId xmlns:p14="http://schemas.microsoft.com/office/powerpoint/2010/main" val="138274111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ext and chart 2">
    <p:spTree>
      <p:nvGrpSpPr>
        <p:cNvPr id="1" name=""/>
        <p:cNvGrpSpPr/>
        <p:nvPr/>
      </p:nvGrpSpPr>
      <p:grpSpPr>
        <a:xfrm>
          <a:off x="0" y="0"/>
          <a:ext cx="0" cy="0"/>
          <a:chOff x="0" y="0"/>
          <a:chExt cx="0" cy="0"/>
        </a:xfrm>
      </p:grpSpPr>
      <p:sp>
        <p:nvSpPr>
          <p:cNvPr id="15" name="Rectangle: Single Corner Rounded 14">
            <a:extLst>
              <a:ext uri="{FF2B5EF4-FFF2-40B4-BE49-F238E27FC236}">
                <a16:creationId xmlns:a16="http://schemas.microsoft.com/office/drawing/2014/main" id="{C8D93BA7-8DBD-49E2-B586-FCFAA8D5A487}"/>
              </a:ext>
            </a:extLst>
          </p:cNvPr>
          <p:cNvSpPr/>
          <p:nvPr userDrawn="1"/>
        </p:nvSpPr>
        <p:spPr>
          <a:xfrm flipV="1">
            <a:off x="143607" y="136525"/>
            <a:ext cx="11904785" cy="6584949"/>
          </a:xfrm>
          <a:prstGeom prst="round1Rect">
            <a:avLst/>
          </a:prstGeom>
          <a:solidFill>
            <a:srgbClr val="DCE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2FD67DB-2936-4977-9980-B0AADD65B735}"/>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Rounded 13">
            <a:extLst>
              <a:ext uri="{FF2B5EF4-FFF2-40B4-BE49-F238E27FC236}">
                <a16:creationId xmlns:a16="http://schemas.microsoft.com/office/drawing/2014/main" id="{1BB9F0FD-8E4C-4736-B940-3232E568D14A}"/>
              </a:ext>
            </a:extLst>
          </p:cNvPr>
          <p:cNvSpPr/>
          <p:nvPr userDrawn="1"/>
        </p:nvSpPr>
        <p:spPr>
          <a:xfrm flipV="1">
            <a:off x="6096000" y="136524"/>
            <a:ext cx="5952392" cy="6584949"/>
          </a:xfrm>
          <a:prstGeom prst="round1Rect">
            <a:avLst/>
          </a:prstGeom>
          <a:solidFill>
            <a:srgbClr val="D8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6">
            <a:extLst>
              <a:ext uri="{FF2B5EF4-FFF2-40B4-BE49-F238E27FC236}">
                <a16:creationId xmlns:a16="http://schemas.microsoft.com/office/drawing/2014/main" id="{FDD46BD5-D163-4B9A-8567-9F6332B29FF6}"/>
              </a:ext>
            </a:extLst>
          </p:cNvPr>
          <p:cNvSpPr>
            <a:spLocks noGrp="1"/>
          </p:cNvSpPr>
          <p:nvPr>
            <p:ph type="body" sz="quarter" idx="12" hasCustomPrompt="1"/>
          </p:nvPr>
        </p:nvSpPr>
        <p:spPr>
          <a:xfrm>
            <a:off x="601735" y="1021646"/>
            <a:ext cx="5119796"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9" name="Text Placeholder 12">
            <a:extLst>
              <a:ext uri="{FF2B5EF4-FFF2-40B4-BE49-F238E27FC236}">
                <a16:creationId xmlns:a16="http://schemas.microsoft.com/office/drawing/2014/main" id="{B49C1817-254C-44BF-A65C-011D7E3F4CA2}"/>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12" name="Text Placeholder 11">
            <a:extLst>
              <a:ext uri="{FF2B5EF4-FFF2-40B4-BE49-F238E27FC236}">
                <a16:creationId xmlns:a16="http://schemas.microsoft.com/office/drawing/2014/main" id="{1621C860-C6D5-4C19-AFAB-24EC71350157}"/>
              </a:ext>
            </a:extLst>
          </p:cNvPr>
          <p:cNvSpPr>
            <a:spLocks noGrp="1"/>
          </p:cNvSpPr>
          <p:nvPr>
            <p:ph type="body" sz="quarter" idx="13" hasCustomPrompt="1"/>
          </p:nvPr>
        </p:nvSpPr>
        <p:spPr>
          <a:xfrm>
            <a:off x="601734" y="1881555"/>
            <a:ext cx="5119796" cy="4474795"/>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a:defRPr sz="1800">
                <a:solidFill>
                  <a:schemeClr val="bg1"/>
                </a:solidFill>
                <a:latin typeface="Arial Nova Light" panose="020B0304020202020204" pitchFamily="34" charset="0"/>
              </a:defRPr>
            </a:lvl2pPr>
            <a:lvl3pPr>
              <a:defRPr sz="1800">
                <a:solidFill>
                  <a:schemeClr val="bg1"/>
                </a:solidFill>
              </a:defRPr>
            </a:lvl3pPr>
          </a:lstStyle>
          <a:p>
            <a:pPr lvl="0"/>
            <a:r>
              <a:rPr lang="en-GB"/>
              <a:t>Change the chart colours by clicking on the chart, selecting ‘design’ from the top bar, and then ‘change colours’. You can check out our brand colours in the brand guidelines. </a:t>
            </a:r>
          </a:p>
        </p:txBody>
      </p:sp>
      <p:sp>
        <p:nvSpPr>
          <p:cNvPr id="10" name="Chart Placeholder 2">
            <a:extLst>
              <a:ext uri="{FF2B5EF4-FFF2-40B4-BE49-F238E27FC236}">
                <a16:creationId xmlns:a16="http://schemas.microsoft.com/office/drawing/2014/main" id="{D2C6F9E8-0CA8-4759-8C68-9DACD4843574}"/>
              </a:ext>
            </a:extLst>
          </p:cNvPr>
          <p:cNvSpPr>
            <a:spLocks noGrp="1"/>
          </p:cNvSpPr>
          <p:nvPr>
            <p:ph type="chart" sz="quarter" idx="14" hasCustomPrompt="1"/>
          </p:nvPr>
        </p:nvSpPr>
        <p:spPr>
          <a:xfrm>
            <a:off x="7517141" y="427588"/>
            <a:ext cx="3094628" cy="2889251"/>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a:t>Click to add chart</a:t>
            </a:r>
          </a:p>
        </p:txBody>
      </p:sp>
      <p:sp>
        <p:nvSpPr>
          <p:cNvPr id="11" name="Slide Number Placeholder 1">
            <a:extLst>
              <a:ext uri="{FF2B5EF4-FFF2-40B4-BE49-F238E27FC236}">
                <a16:creationId xmlns:a16="http://schemas.microsoft.com/office/drawing/2014/main" id="{F4A75734-27F1-42C7-B0DC-CAA1B27CDD89}"/>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
        <p:nvSpPr>
          <p:cNvPr id="13" name="Chart Placeholder 2">
            <a:extLst>
              <a:ext uri="{FF2B5EF4-FFF2-40B4-BE49-F238E27FC236}">
                <a16:creationId xmlns:a16="http://schemas.microsoft.com/office/drawing/2014/main" id="{A339CE81-2A43-44A7-8052-62CD9729BD2F}"/>
              </a:ext>
            </a:extLst>
          </p:cNvPr>
          <p:cNvSpPr>
            <a:spLocks noGrp="1"/>
          </p:cNvSpPr>
          <p:nvPr>
            <p:ph type="chart" sz="quarter" idx="27" hasCustomPrompt="1"/>
          </p:nvPr>
        </p:nvSpPr>
        <p:spPr>
          <a:xfrm>
            <a:off x="7524882" y="3465933"/>
            <a:ext cx="3094628" cy="2889251"/>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a:t>Click to add chart</a:t>
            </a:r>
          </a:p>
        </p:txBody>
      </p:sp>
    </p:spTree>
    <p:extLst>
      <p:ext uri="{BB962C8B-B14F-4D97-AF65-F5344CB8AC3E}">
        <p14:creationId xmlns:p14="http://schemas.microsoft.com/office/powerpoint/2010/main" val="34199383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ext and chart 2">
    <p:spTree>
      <p:nvGrpSpPr>
        <p:cNvPr id="1" name=""/>
        <p:cNvGrpSpPr/>
        <p:nvPr/>
      </p:nvGrpSpPr>
      <p:grpSpPr>
        <a:xfrm>
          <a:off x="0" y="0"/>
          <a:ext cx="0" cy="0"/>
          <a:chOff x="0" y="0"/>
          <a:chExt cx="0" cy="0"/>
        </a:xfrm>
      </p:grpSpPr>
      <p:sp>
        <p:nvSpPr>
          <p:cNvPr id="15" name="Rectangle: Single Corner Rounded 14">
            <a:extLst>
              <a:ext uri="{FF2B5EF4-FFF2-40B4-BE49-F238E27FC236}">
                <a16:creationId xmlns:a16="http://schemas.microsoft.com/office/drawing/2014/main" id="{C8D93BA7-8DBD-49E2-B586-FCFAA8D5A487}"/>
              </a:ext>
            </a:extLst>
          </p:cNvPr>
          <p:cNvSpPr/>
          <p:nvPr userDrawn="1"/>
        </p:nvSpPr>
        <p:spPr>
          <a:xfrm flipV="1">
            <a:off x="143607" y="136525"/>
            <a:ext cx="11904785" cy="6584949"/>
          </a:xfrm>
          <a:prstGeom prst="round1Rect">
            <a:avLst/>
          </a:prstGeom>
          <a:solidFill>
            <a:srgbClr val="DCE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2FD67DB-2936-4977-9980-B0AADD65B735}"/>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Single Corner Rounded 13">
            <a:extLst>
              <a:ext uri="{FF2B5EF4-FFF2-40B4-BE49-F238E27FC236}">
                <a16:creationId xmlns:a16="http://schemas.microsoft.com/office/drawing/2014/main" id="{1BB9F0FD-8E4C-4736-B940-3232E568D14A}"/>
              </a:ext>
            </a:extLst>
          </p:cNvPr>
          <p:cNvSpPr/>
          <p:nvPr userDrawn="1"/>
        </p:nvSpPr>
        <p:spPr>
          <a:xfrm flipV="1">
            <a:off x="6096000" y="136524"/>
            <a:ext cx="5952392" cy="6584949"/>
          </a:xfrm>
          <a:prstGeom prst="round1Rect">
            <a:avLst/>
          </a:prstGeom>
          <a:solidFill>
            <a:srgbClr val="D8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6">
            <a:extLst>
              <a:ext uri="{FF2B5EF4-FFF2-40B4-BE49-F238E27FC236}">
                <a16:creationId xmlns:a16="http://schemas.microsoft.com/office/drawing/2014/main" id="{FDD46BD5-D163-4B9A-8567-9F6332B29FF6}"/>
              </a:ext>
            </a:extLst>
          </p:cNvPr>
          <p:cNvSpPr>
            <a:spLocks noGrp="1"/>
          </p:cNvSpPr>
          <p:nvPr>
            <p:ph type="body" sz="quarter" idx="12" hasCustomPrompt="1"/>
          </p:nvPr>
        </p:nvSpPr>
        <p:spPr>
          <a:xfrm>
            <a:off x="601735" y="1021646"/>
            <a:ext cx="5119796"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9" name="Text Placeholder 12">
            <a:extLst>
              <a:ext uri="{FF2B5EF4-FFF2-40B4-BE49-F238E27FC236}">
                <a16:creationId xmlns:a16="http://schemas.microsoft.com/office/drawing/2014/main" id="{B49C1817-254C-44BF-A65C-011D7E3F4CA2}"/>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12" name="Text Placeholder 11">
            <a:extLst>
              <a:ext uri="{FF2B5EF4-FFF2-40B4-BE49-F238E27FC236}">
                <a16:creationId xmlns:a16="http://schemas.microsoft.com/office/drawing/2014/main" id="{1621C860-C6D5-4C19-AFAB-24EC71350157}"/>
              </a:ext>
            </a:extLst>
          </p:cNvPr>
          <p:cNvSpPr>
            <a:spLocks noGrp="1"/>
          </p:cNvSpPr>
          <p:nvPr>
            <p:ph type="body" sz="quarter" idx="13" hasCustomPrompt="1"/>
          </p:nvPr>
        </p:nvSpPr>
        <p:spPr>
          <a:xfrm>
            <a:off x="601734" y="1881555"/>
            <a:ext cx="5119796" cy="4474795"/>
          </a:xfrm>
          <a:prstGeom prst="rect">
            <a:avLst/>
          </a:prstGeom>
        </p:spPr>
        <p:txBody>
          <a:bodyPr/>
          <a:lstStyle>
            <a:lvl1pPr marL="285750" indent="-285750">
              <a:buClr>
                <a:schemeClr val="accent1"/>
              </a:buClr>
              <a:buFont typeface="Arial" panose="020B0604020202020204" pitchFamily="34" charset="0"/>
              <a:buChar char="•"/>
              <a:defRPr sz="1800">
                <a:solidFill>
                  <a:srgbClr val="000000"/>
                </a:solidFill>
                <a:latin typeface="Arial Nova Light" panose="020B0304020202020204" pitchFamily="34" charset="0"/>
              </a:defRPr>
            </a:lvl1pPr>
            <a:lvl2pPr>
              <a:defRPr sz="1800">
                <a:solidFill>
                  <a:schemeClr val="bg1"/>
                </a:solidFill>
                <a:latin typeface="Arial Nova Light" panose="020B0304020202020204" pitchFamily="34" charset="0"/>
              </a:defRPr>
            </a:lvl2pPr>
            <a:lvl3pPr>
              <a:defRPr sz="1800">
                <a:solidFill>
                  <a:schemeClr val="bg1"/>
                </a:solidFill>
              </a:defRPr>
            </a:lvl3pPr>
          </a:lstStyle>
          <a:p>
            <a:pPr lvl="0"/>
            <a:r>
              <a:rPr lang="en-GB"/>
              <a:t>Change the chart colours by clicking on the chart, selecting ‘design’ from the top bar, and then ‘change colours’. You can check out our brand colours in the brand guidelines. </a:t>
            </a:r>
          </a:p>
        </p:txBody>
      </p:sp>
      <p:sp>
        <p:nvSpPr>
          <p:cNvPr id="11" name="Slide Number Placeholder 1">
            <a:extLst>
              <a:ext uri="{FF2B5EF4-FFF2-40B4-BE49-F238E27FC236}">
                <a16:creationId xmlns:a16="http://schemas.microsoft.com/office/drawing/2014/main" id="{F4A75734-27F1-42C7-B0DC-CAA1B27CDD89}"/>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
        <p:nvSpPr>
          <p:cNvPr id="13" name="Chart Placeholder 2">
            <a:extLst>
              <a:ext uri="{FF2B5EF4-FFF2-40B4-BE49-F238E27FC236}">
                <a16:creationId xmlns:a16="http://schemas.microsoft.com/office/drawing/2014/main" id="{A339CE81-2A43-44A7-8052-62CD9729BD2F}"/>
              </a:ext>
            </a:extLst>
          </p:cNvPr>
          <p:cNvSpPr>
            <a:spLocks noGrp="1"/>
          </p:cNvSpPr>
          <p:nvPr>
            <p:ph type="chart" sz="quarter" idx="27" hasCustomPrompt="1"/>
          </p:nvPr>
        </p:nvSpPr>
        <p:spPr>
          <a:xfrm>
            <a:off x="6759424" y="1269715"/>
            <a:ext cx="4625543" cy="4318566"/>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a:t>Click to add chart</a:t>
            </a:r>
          </a:p>
        </p:txBody>
      </p:sp>
    </p:spTree>
    <p:extLst>
      <p:ext uri="{BB962C8B-B14F-4D97-AF65-F5344CB8AC3E}">
        <p14:creationId xmlns:p14="http://schemas.microsoft.com/office/powerpoint/2010/main" val="2353102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2945-6B6E-4FA3-A425-C99CE2042D90}"/>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28F047-9924-4D1A-8012-D4A94B8C297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529C8B-4C9E-4ECD-A22D-6C94072C0399}"/>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CC0D16D-F4CE-4836-BDC3-29BD6F220FA2}"/>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8D7867-715C-49AF-AE72-606863ABD566}" type="datetimeFigureOut">
              <a:rPr lang="en-GB" smtClean="0"/>
              <a:pPr/>
              <a:t>31/03/2022</a:t>
            </a:fld>
            <a:endParaRPr lang="en-GB"/>
          </a:p>
        </p:txBody>
      </p:sp>
      <p:sp>
        <p:nvSpPr>
          <p:cNvPr id="6" name="Footer Placeholder 5">
            <a:extLst>
              <a:ext uri="{FF2B5EF4-FFF2-40B4-BE49-F238E27FC236}">
                <a16:creationId xmlns:a16="http://schemas.microsoft.com/office/drawing/2014/main" id="{4B018AFD-9476-4148-840E-4D5819C8829E}"/>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6D8C2708-ADEB-4232-A3DF-D3A2AD78E399}"/>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D9CACEE-588E-468A-BF89-7E8D8F02E146}" type="slidenum">
              <a:rPr lang="en-GB" smtClean="0"/>
              <a:pPr/>
              <a:t>‹#›</a:t>
            </a:fld>
            <a:endParaRPr lang="en-GB"/>
          </a:p>
        </p:txBody>
      </p:sp>
    </p:spTree>
    <p:extLst>
      <p:ext uri="{BB962C8B-B14F-4D97-AF65-F5344CB8AC3E}">
        <p14:creationId xmlns:p14="http://schemas.microsoft.com/office/powerpoint/2010/main" val="36309381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lank header slide ">
    <p:spTree>
      <p:nvGrpSpPr>
        <p:cNvPr id="1" name=""/>
        <p:cNvGrpSpPr/>
        <p:nvPr/>
      </p:nvGrpSpPr>
      <p:grpSpPr>
        <a:xfrm>
          <a:off x="0" y="0"/>
          <a:ext cx="0" cy="0"/>
          <a:chOff x="0" y="0"/>
          <a:chExt cx="0" cy="0"/>
        </a:xfrm>
      </p:grpSpPr>
      <p:sp>
        <p:nvSpPr>
          <p:cNvPr id="9" name="Rectangle: Single Corner Rounded 8">
            <a:extLst>
              <a:ext uri="{FF2B5EF4-FFF2-40B4-BE49-F238E27FC236}">
                <a16:creationId xmlns:a16="http://schemas.microsoft.com/office/drawing/2014/main" id="{D48FCA1B-E9CE-439C-9C62-F1C9312687F6}"/>
              </a:ext>
            </a:extLst>
          </p:cNvPr>
          <p:cNvSpPr/>
          <p:nvPr userDrawn="1"/>
        </p:nvSpPr>
        <p:spPr>
          <a:xfrm flipV="1">
            <a:off x="143607" y="136523"/>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2">
            <a:extLst>
              <a:ext uri="{FF2B5EF4-FFF2-40B4-BE49-F238E27FC236}">
                <a16:creationId xmlns:a16="http://schemas.microsoft.com/office/drawing/2014/main" id="{167D8DAE-8D76-4A77-8AB7-426DFB8DD5D5}"/>
              </a:ext>
            </a:extLst>
          </p:cNvPr>
          <p:cNvSpPr>
            <a:spLocks noGrp="1"/>
          </p:cNvSpPr>
          <p:nvPr>
            <p:ph type="body" sz="quarter" idx="10" hasCustomPrompt="1"/>
          </p:nvPr>
        </p:nvSpPr>
        <p:spPr>
          <a:xfrm>
            <a:off x="601735" y="427588"/>
            <a:ext cx="5768920"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Titles (Abadi Extra Light, 36pt)</a:t>
            </a:r>
          </a:p>
        </p:txBody>
      </p:sp>
      <p:sp>
        <p:nvSpPr>
          <p:cNvPr id="7" name="Text Placeholder 6">
            <a:extLst>
              <a:ext uri="{FF2B5EF4-FFF2-40B4-BE49-F238E27FC236}">
                <a16:creationId xmlns:a16="http://schemas.microsoft.com/office/drawing/2014/main" id="{7FA8F25B-B9FD-49E5-9249-40AB8F386BF4}"/>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10" name="Slide Number Placeholder 1">
            <a:extLst>
              <a:ext uri="{FF2B5EF4-FFF2-40B4-BE49-F238E27FC236}">
                <a16:creationId xmlns:a16="http://schemas.microsoft.com/office/drawing/2014/main" id="{1727C2E6-B914-49B5-ACC7-A41876D07102}"/>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
        <p:nvSpPr>
          <p:cNvPr id="3" name="Chart Placeholder 2">
            <a:extLst>
              <a:ext uri="{FF2B5EF4-FFF2-40B4-BE49-F238E27FC236}">
                <a16:creationId xmlns:a16="http://schemas.microsoft.com/office/drawing/2014/main" id="{88F6FB0B-1F27-4F59-BA16-253A3984A0ED}"/>
              </a:ext>
            </a:extLst>
          </p:cNvPr>
          <p:cNvSpPr>
            <a:spLocks noGrp="1"/>
          </p:cNvSpPr>
          <p:nvPr>
            <p:ph type="chart" sz="quarter" idx="27" hasCustomPrompt="1"/>
          </p:nvPr>
        </p:nvSpPr>
        <p:spPr>
          <a:xfrm>
            <a:off x="709297" y="1711071"/>
            <a:ext cx="5219611" cy="2611547"/>
          </a:xfrm>
          <a:prstGeom prst="rect">
            <a:avLst/>
          </a:prstGeom>
        </p:spPr>
        <p:txBody>
          <a:bodyPr/>
          <a:lstStyle>
            <a:lvl1pPr marL="0" indent="0">
              <a:buNone/>
              <a:defRPr sz="2000">
                <a:latin typeface="+mj-lt"/>
              </a:defRPr>
            </a:lvl1pPr>
          </a:lstStyle>
          <a:p>
            <a:r>
              <a:rPr lang="en-GB"/>
              <a:t>Chart here</a:t>
            </a:r>
          </a:p>
        </p:txBody>
      </p:sp>
      <p:sp>
        <p:nvSpPr>
          <p:cNvPr id="8" name="Chart Placeholder 2">
            <a:extLst>
              <a:ext uri="{FF2B5EF4-FFF2-40B4-BE49-F238E27FC236}">
                <a16:creationId xmlns:a16="http://schemas.microsoft.com/office/drawing/2014/main" id="{2DA314EA-03A1-4392-897C-471646462AFE}"/>
              </a:ext>
            </a:extLst>
          </p:cNvPr>
          <p:cNvSpPr>
            <a:spLocks noGrp="1"/>
          </p:cNvSpPr>
          <p:nvPr>
            <p:ph type="chart" sz="quarter" idx="28" hasCustomPrompt="1"/>
          </p:nvPr>
        </p:nvSpPr>
        <p:spPr>
          <a:xfrm>
            <a:off x="6268460" y="1711070"/>
            <a:ext cx="5235990" cy="2611547"/>
          </a:xfrm>
          <a:prstGeom prst="rect">
            <a:avLst/>
          </a:prstGeom>
        </p:spPr>
        <p:txBody>
          <a:bodyPr/>
          <a:lstStyle>
            <a:lvl1pPr marL="0" indent="0">
              <a:buNone/>
              <a:defRPr sz="2000">
                <a:latin typeface="+mj-lt"/>
              </a:defRPr>
            </a:lvl1pPr>
          </a:lstStyle>
          <a:p>
            <a:r>
              <a:rPr lang="en-GB"/>
              <a:t>Chart here</a:t>
            </a:r>
          </a:p>
        </p:txBody>
      </p:sp>
      <p:sp>
        <p:nvSpPr>
          <p:cNvPr id="5" name="Text Placeholder 4">
            <a:extLst>
              <a:ext uri="{FF2B5EF4-FFF2-40B4-BE49-F238E27FC236}">
                <a16:creationId xmlns:a16="http://schemas.microsoft.com/office/drawing/2014/main" id="{2C8538A5-5BFA-4807-989E-E3403A8AD834}"/>
              </a:ext>
            </a:extLst>
          </p:cNvPr>
          <p:cNvSpPr>
            <a:spLocks noGrp="1"/>
          </p:cNvSpPr>
          <p:nvPr>
            <p:ph type="body" sz="quarter" idx="29"/>
          </p:nvPr>
        </p:nvSpPr>
        <p:spPr>
          <a:xfrm>
            <a:off x="701675" y="4489424"/>
            <a:ext cx="5229225" cy="1941539"/>
          </a:xfrm>
          <a:prstGeom prst="rect">
            <a:avLst/>
          </a:prstGeom>
        </p:spPr>
        <p:txBody>
          <a:bodyPr/>
          <a:lstStyle>
            <a:lvl1pPr>
              <a:buClr>
                <a:schemeClr val="accent1"/>
              </a:buClr>
              <a:defRPr sz="1800"/>
            </a:lvl1pPr>
            <a:lvl2pPr>
              <a:buClr>
                <a:schemeClr val="accent1"/>
              </a:buClr>
              <a:defRPr sz="1600"/>
            </a:lvl2pPr>
            <a:lvl3pPr>
              <a:buClr>
                <a:schemeClr val="accent1"/>
              </a:buClr>
              <a:defRPr sz="14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BF136FC7-F333-46A0-B69F-6C78644E767B}"/>
              </a:ext>
            </a:extLst>
          </p:cNvPr>
          <p:cNvSpPr>
            <a:spLocks noGrp="1"/>
          </p:cNvSpPr>
          <p:nvPr>
            <p:ph type="body" sz="quarter" idx="30"/>
          </p:nvPr>
        </p:nvSpPr>
        <p:spPr>
          <a:xfrm>
            <a:off x="6261100" y="4488873"/>
            <a:ext cx="5229225" cy="1941539"/>
          </a:xfrm>
          <a:prstGeom prst="rect">
            <a:avLst/>
          </a:prstGeom>
        </p:spPr>
        <p:txBody>
          <a:bodyPr/>
          <a:lstStyle>
            <a:lvl1pPr>
              <a:buClr>
                <a:schemeClr val="accent1"/>
              </a:buClr>
              <a:defRPr sz="1800"/>
            </a:lvl1pPr>
            <a:lvl2pPr>
              <a:buClr>
                <a:schemeClr val="accent1"/>
              </a:buClr>
              <a:defRPr sz="1600"/>
            </a:lvl2pPr>
            <a:lvl3pPr>
              <a:buClr>
                <a:schemeClr val="accent1"/>
              </a:buClr>
              <a:defRPr sz="1400"/>
            </a:lvl3pPr>
            <a:lvl4pPr>
              <a:buClr>
                <a:schemeClr val="accent1"/>
              </a:buClr>
              <a:defRPr sz="1200"/>
            </a:lvl4pPr>
            <a:lvl5pPr>
              <a:buClr>
                <a:schemeClr val="accent1"/>
              </a:buClr>
              <a:defRPr sz="1200"/>
            </a:lvl5pPr>
          </a:lstStyle>
          <a:p>
            <a:pPr lvl="0"/>
            <a:r>
              <a:rPr lang="en-US"/>
              <a:t>Click to edit Master text styles</a:t>
            </a:r>
          </a:p>
          <a:p>
            <a:pPr lvl="1"/>
            <a:r>
              <a:rPr lang="en-US"/>
              <a:t>Second level</a:t>
            </a:r>
          </a:p>
          <a:p>
            <a:pPr lvl="2"/>
            <a:r>
              <a:rPr lang="en-US"/>
              <a:t>Third level</a:t>
            </a:r>
          </a:p>
        </p:txBody>
      </p:sp>
      <p:cxnSp>
        <p:nvCxnSpPr>
          <p:cNvPr id="12" name="Straight Connector 11">
            <a:extLst>
              <a:ext uri="{FF2B5EF4-FFF2-40B4-BE49-F238E27FC236}">
                <a16:creationId xmlns:a16="http://schemas.microsoft.com/office/drawing/2014/main" id="{02E57D00-4CF6-41CD-9551-BE11BAB9DD37}"/>
              </a:ext>
            </a:extLst>
          </p:cNvPr>
          <p:cNvCxnSpPr>
            <a:cxnSpLocks/>
          </p:cNvCxnSpPr>
          <p:nvPr userDrawn="1"/>
        </p:nvCxnSpPr>
        <p:spPr>
          <a:xfrm>
            <a:off x="6096000" y="1754337"/>
            <a:ext cx="0" cy="460294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3339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ext and chart 2">
    <p:bg>
      <p:bgPr>
        <a:solidFill>
          <a:schemeClr val="bg1"/>
        </a:solidFill>
        <a:effectLst/>
      </p:bgPr>
    </p:bg>
    <p:spTree>
      <p:nvGrpSpPr>
        <p:cNvPr id="1" name=""/>
        <p:cNvGrpSpPr/>
        <p:nvPr/>
      </p:nvGrpSpPr>
      <p:grpSpPr>
        <a:xfrm>
          <a:off x="0" y="0"/>
          <a:ext cx="0" cy="0"/>
          <a:chOff x="0" y="0"/>
          <a:chExt cx="0" cy="0"/>
        </a:xfrm>
      </p:grpSpPr>
      <p:sp>
        <p:nvSpPr>
          <p:cNvPr id="13" name="Rectangle: Single Corner Rounded 12">
            <a:extLst>
              <a:ext uri="{FF2B5EF4-FFF2-40B4-BE49-F238E27FC236}">
                <a16:creationId xmlns:a16="http://schemas.microsoft.com/office/drawing/2014/main" id="{1BD560BD-90F2-460F-84B6-0929810FBB40}"/>
              </a:ext>
            </a:extLst>
          </p:cNvPr>
          <p:cNvSpPr/>
          <p:nvPr userDrawn="1"/>
        </p:nvSpPr>
        <p:spPr>
          <a:xfrm flipV="1">
            <a:off x="143607" y="136525"/>
            <a:ext cx="11904785" cy="6584949"/>
          </a:xfrm>
          <a:prstGeom prst="round1Rect">
            <a:avLst/>
          </a:prstGeom>
          <a:solidFill>
            <a:srgbClr val="D8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58B8D69C-AB30-452E-867F-09C8096A4B2F}"/>
              </a:ext>
            </a:extLst>
          </p:cNvPr>
          <p:cNvSpPr/>
          <p:nvPr userDrawn="1"/>
        </p:nvSpPr>
        <p:spPr>
          <a:xfrm>
            <a:off x="143606" y="136525"/>
            <a:ext cx="11904785" cy="2540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2">
            <a:extLst>
              <a:ext uri="{FF2B5EF4-FFF2-40B4-BE49-F238E27FC236}">
                <a16:creationId xmlns:a16="http://schemas.microsoft.com/office/drawing/2014/main" id="{B49C1817-254C-44BF-A65C-011D7E3F4CA2}"/>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12" name="Text Placeholder 11">
            <a:extLst>
              <a:ext uri="{FF2B5EF4-FFF2-40B4-BE49-F238E27FC236}">
                <a16:creationId xmlns:a16="http://schemas.microsoft.com/office/drawing/2014/main" id="{1621C860-C6D5-4C19-AFAB-24EC71350157}"/>
              </a:ext>
            </a:extLst>
          </p:cNvPr>
          <p:cNvSpPr>
            <a:spLocks noGrp="1"/>
          </p:cNvSpPr>
          <p:nvPr>
            <p:ph type="body" sz="quarter" idx="13" hasCustomPrompt="1"/>
          </p:nvPr>
        </p:nvSpPr>
        <p:spPr>
          <a:xfrm>
            <a:off x="601733" y="1881555"/>
            <a:ext cx="10991051" cy="637201"/>
          </a:xfrm>
          <a:prstGeom prst="rect">
            <a:avLst/>
          </a:prstGeom>
        </p:spPr>
        <p:txBody>
          <a:bodyPr/>
          <a:lstStyle>
            <a:lvl1pPr marL="0" indent="0">
              <a:buClr>
                <a:schemeClr val="bg1"/>
              </a:buClr>
              <a:buFont typeface="Arial" panose="020B0604020202020204" pitchFamily="34" charset="0"/>
              <a:buNone/>
              <a:defRPr sz="1800">
                <a:solidFill>
                  <a:srgbClr val="000000"/>
                </a:solidFill>
                <a:latin typeface="Arial Nova Light" panose="020B0304020202020204" pitchFamily="34" charset="0"/>
              </a:defRPr>
            </a:lvl1pPr>
            <a:lvl2pPr>
              <a:defRPr sz="1800">
                <a:solidFill>
                  <a:schemeClr val="bg1"/>
                </a:solidFill>
                <a:latin typeface="Arial Nova Light" panose="020B0304020202020204" pitchFamily="34" charset="0"/>
              </a:defRPr>
            </a:lvl2pPr>
            <a:lvl3pPr>
              <a:defRPr sz="1800">
                <a:solidFill>
                  <a:schemeClr val="bg1"/>
                </a:solidFill>
              </a:defRPr>
            </a:lvl3pPr>
          </a:lstStyle>
          <a:p>
            <a:pPr lvl="0"/>
            <a:r>
              <a:rPr lang="en-GB"/>
              <a:t>Change the chart colours by clicking on the chart, selecting ‘design’ from the top bar, and then ‘change colours’. You can check out our brand colours in the brand guidelines. </a:t>
            </a:r>
          </a:p>
          <a:p>
            <a:pPr lvl="0"/>
            <a:endParaRPr lang="en-GB"/>
          </a:p>
          <a:p>
            <a:pPr lvl="0"/>
            <a:endParaRPr lang="en-GB"/>
          </a:p>
        </p:txBody>
      </p:sp>
      <p:sp>
        <p:nvSpPr>
          <p:cNvPr id="10" name="Chart Placeholder 2">
            <a:extLst>
              <a:ext uri="{FF2B5EF4-FFF2-40B4-BE49-F238E27FC236}">
                <a16:creationId xmlns:a16="http://schemas.microsoft.com/office/drawing/2014/main" id="{D2C6F9E8-0CA8-4759-8C68-9DACD4843574}"/>
              </a:ext>
            </a:extLst>
          </p:cNvPr>
          <p:cNvSpPr>
            <a:spLocks noGrp="1"/>
          </p:cNvSpPr>
          <p:nvPr>
            <p:ph type="chart" sz="quarter" idx="14" hasCustomPrompt="1"/>
          </p:nvPr>
        </p:nvSpPr>
        <p:spPr>
          <a:xfrm>
            <a:off x="1091736" y="2861361"/>
            <a:ext cx="10008524" cy="3513397"/>
          </a:xfrm>
          <a:prstGeom prst="rect">
            <a:avLst/>
          </a:prstGeom>
        </p:spPr>
        <p:txBody>
          <a:bodyPr/>
          <a:lstStyle>
            <a:lvl1pPr marL="0" indent="0">
              <a:buNone/>
              <a:defRPr sz="2000">
                <a:solidFill>
                  <a:srgbClr val="000000"/>
                </a:solidFill>
                <a:latin typeface="Abadi Extra Light" panose="020B0204020104020204" pitchFamily="34" charset="0"/>
              </a:defRPr>
            </a:lvl1pPr>
          </a:lstStyle>
          <a:p>
            <a:r>
              <a:rPr lang="en-GB"/>
              <a:t>Click to add chart</a:t>
            </a:r>
          </a:p>
        </p:txBody>
      </p:sp>
      <p:sp>
        <p:nvSpPr>
          <p:cNvPr id="16" name="Text Placeholder 6">
            <a:extLst>
              <a:ext uri="{FF2B5EF4-FFF2-40B4-BE49-F238E27FC236}">
                <a16:creationId xmlns:a16="http://schemas.microsoft.com/office/drawing/2014/main" id="{8D948F44-9A76-415B-9774-711867751815}"/>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11" name="Slide Number Placeholder 1">
            <a:extLst>
              <a:ext uri="{FF2B5EF4-FFF2-40B4-BE49-F238E27FC236}">
                <a16:creationId xmlns:a16="http://schemas.microsoft.com/office/drawing/2014/main" id="{00A734CA-A865-495F-981B-46F3BA6F60D4}"/>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42120329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Rectangle: Single Corner Rounded 13">
            <a:extLst>
              <a:ext uri="{FF2B5EF4-FFF2-40B4-BE49-F238E27FC236}">
                <a16:creationId xmlns:a16="http://schemas.microsoft.com/office/drawing/2014/main" id="{18A2AC01-EE52-4E69-A8A1-26D0BEF54F69}"/>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2">
            <a:extLst>
              <a:ext uri="{FF2B5EF4-FFF2-40B4-BE49-F238E27FC236}">
                <a16:creationId xmlns:a16="http://schemas.microsoft.com/office/drawing/2014/main" id="{C8600701-9472-4988-BDC8-926F6A076F11}"/>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23" name="Text Placeholder 3">
            <a:extLst>
              <a:ext uri="{FF2B5EF4-FFF2-40B4-BE49-F238E27FC236}">
                <a16:creationId xmlns:a16="http://schemas.microsoft.com/office/drawing/2014/main" id="{F20696DC-F688-4963-8158-ABAD4C17E58B}"/>
              </a:ext>
            </a:extLst>
          </p:cNvPr>
          <p:cNvSpPr>
            <a:spLocks noGrp="1"/>
          </p:cNvSpPr>
          <p:nvPr>
            <p:ph type="body" sz="quarter" idx="13" hasCustomPrompt="1"/>
          </p:nvPr>
        </p:nvSpPr>
        <p:spPr>
          <a:xfrm>
            <a:off x="1034256" y="2932456"/>
            <a:ext cx="1660109" cy="646331"/>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a:t>Click to add text here</a:t>
            </a:r>
          </a:p>
        </p:txBody>
      </p:sp>
      <p:sp>
        <p:nvSpPr>
          <p:cNvPr id="24" name="Text Placeholder 3">
            <a:extLst>
              <a:ext uri="{FF2B5EF4-FFF2-40B4-BE49-F238E27FC236}">
                <a16:creationId xmlns:a16="http://schemas.microsoft.com/office/drawing/2014/main" id="{4D9E87D9-A3BB-44A7-9163-52E7E68B180E}"/>
              </a:ext>
            </a:extLst>
          </p:cNvPr>
          <p:cNvSpPr>
            <a:spLocks noGrp="1"/>
          </p:cNvSpPr>
          <p:nvPr>
            <p:ph type="body" sz="quarter" idx="14" hasCustomPrompt="1"/>
          </p:nvPr>
        </p:nvSpPr>
        <p:spPr>
          <a:xfrm>
            <a:off x="4503944" y="2932455"/>
            <a:ext cx="1660109" cy="646331"/>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a:t>Click to add text here</a:t>
            </a:r>
          </a:p>
        </p:txBody>
      </p:sp>
      <p:sp>
        <p:nvSpPr>
          <p:cNvPr id="25" name="Text Placeholder 3">
            <a:extLst>
              <a:ext uri="{FF2B5EF4-FFF2-40B4-BE49-F238E27FC236}">
                <a16:creationId xmlns:a16="http://schemas.microsoft.com/office/drawing/2014/main" id="{0E86B112-6393-4CA5-8FB6-F641D0BB8F0A}"/>
              </a:ext>
            </a:extLst>
          </p:cNvPr>
          <p:cNvSpPr>
            <a:spLocks noGrp="1"/>
          </p:cNvSpPr>
          <p:nvPr>
            <p:ph type="body" sz="quarter" idx="15" hasCustomPrompt="1"/>
          </p:nvPr>
        </p:nvSpPr>
        <p:spPr>
          <a:xfrm>
            <a:off x="7989993" y="2932455"/>
            <a:ext cx="1660109" cy="646331"/>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a:t>Click to add text here</a:t>
            </a:r>
          </a:p>
        </p:txBody>
      </p:sp>
      <p:sp>
        <p:nvSpPr>
          <p:cNvPr id="26" name="Text Placeholder 3">
            <a:extLst>
              <a:ext uri="{FF2B5EF4-FFF2-40B4-BE49-F238E27FC236}">
                <a16:creationId xmlns:a16="http://schemas.microsoft.com/office/drawing/2014/main" id="{1E408E97-3041-4E29-BB92-15D802704EC8}"/>
              </a:ext>
            </a:extLst>
          </p:cNvPr>
          <p:cNvSpPr>
            <a:spLocks noGrp="1"/>
          </p:cNvSpPr>
          <p:nvPr>
            <p:ph type="body" sz="quarter" idx="16" hasCustomPrompt="1"/>
          </p:nvPr>
        </p:nvSpPr>
        <p:spPr>
          <a:xfrm>
            <a:off x="2740248" y="4353409"/>
            <a:ext cx="1660109" cy="646331"/>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a:t>Click to add text here</a:t>
            </a:r>
          </a:p>
        </p:txBody>
      </p:sp>
      <p:sp>
        <p:nvSpPr>
          <p:cNvPr id="27" name="Text Placeholder 3">
            <a:extLst>
              <a:ext uri="{FF2B5EF4-FFF2-40B4-BE49-F238E27FC236}">
                <a16:creationId xmlns:a16="http://schemas.microsoft.com/office/drawing/2014/main" id="{E266E8EE-8951-4C6A-85FF-C80F555984C4}"/>
              </a:ext>
            </a:extLst>
          </p:cNvPr>
          <p:cNvSpPr>
            <a:spLocks noGrp="1"/>
          </p:cNvSpPr>
          <p:nvPr>
            <p:ph type="body" sz="quarter" idx="17" hasCustomPrompt="1"/>
          </p:nvPr>
        </p:nvSpPr>
        <p:spPr>
          <a:xfrm>
            <a:off x="6218816" y="4355723"/>
            <a:ext cx="1660109" cy="646331"/>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a:t>Click to add text here</a:t>
            </a:r>
          </a:p>
        </p:txBody>
      </p:sp>
      <p:sp>
        <p:nvSpPr>
          <p:cNvPr id="28" name="Text Placeholder 3">
            <a:extLst>
              <a:ext uri="{FF2B5EF4-FFF2-40B4-BE49-F238E27FC236}">
                <a16:creationId xmlns:a16="http://schemas.microsoft.com/office/drawing/2014/main" id="{D0AEAC5E-DE4C-493D-AF95-3AFFEC44ECF9}"/>
              </a:ext>
            </a:extLst>
          </p:cNvPr>
          <p:cNvSpPr>
            <a:spLocks noGrp="1"/>
          </p:cNvSpPr>
          <p:nvPr>
            <p:ph type="body" sz="quarter" idx="18" hasCustomPrompt="1"/>
          </p:nvPr>
        </p:nvSpPr>
        <p:spPr>
          <a:xfrm>
            <a:off x="9697384" y="4353409"/>
            <a:ext cx="1660109" cy="646331"/>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a:t>Click to add text here</a:t>
            </a:r>
          </a:p>
        </p:txBody>
      </p:sp>
      <p:sp>
        <p:nvSpPr>
          <p:cNvPr id="12" name="Text Placeholder 6">
            <a:extLst>
              <a:ext uri="{FF2B5EF4-FFF2-40B4-BE49-F238E27FC236}">
                <a16:creationId xmlns:a16="http://schemas.microsoft.com/office/drawing/2014/main" id="{54D5EE02-A945-4424-BDCD-31A65B632CB7}"/>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15" name="Slide Number Placeholder 1">
            <a:extLst>
              <a:ext uri="{FF2B5EF4-FFF2-40B4-BE49-F238E27FC236}">
                <a16:creationId xmlns:a16="http://schemas.microsoft.com/office/drawing/2014/main" id="{379AFAF5-E491-4B1E-A2E6-88B0CDDA16D8}"/>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3904261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tats white">
    <p:spTree>
      <p:nvGrpSpPr>
        <p:cNvPr id="1" name=""/>
        <p:cNvGrpSpPr/>
        <p:nvPr/>
      </p:nvGrpSpPr>
      <p:grpSpPr>
        <a:xfrm>
          <a:off x="0" y="0"/>
          <a:ext cx="0" cy="0"/>
          <a:chOff x="0" y="0"/>
          <a:chExt cx="0" cy="0"/>
        </a:xfrm>
      </p:grpSpPr>
      <p:sp>
        <p:nvSpPr>
          <p:cNvPr id="15" name="Rectangle: Single Corner Rounded 14">
            <a:extLst>
              <a:ext uri="{FF2B5EF4-FFF2-40B4-BE49-F238E27FC236}">
                <a16:creationId xmlns:a16="http://schemas.microsoft.com/office/drawing/2014/main" id="{DFE6DE59-A394-445F-9CDB-80D8A1A6C24F}"/>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5">
            <a:extLst>
              <a:ext uri="{FF2B5EF4-FFF2-40B4-BE49-F238E27FC236}">
                <a16:creationId xmlns:a16="http://schemas.microsoft.com/office/drawing/2014/main" id="{B1CC4F88-8381-432B-9697-A4C3ECBD1C3D}"/>
              </a:ext>
            </a:extLst>
          </p:cNvPr>
          <p:cNvSpPr>
            <a:spLocks noGrp="1"/>
          </p:cNvSpPr>
          <p:nvPr>
            <p:ph type="body" sz="quarter" idx="13" hasCustomPrompt="1"/>
          </p:nvPr>
        </p:nvSpPr>
        <p:spPr>
          <a:xfrm>
            <a:off x="1151928" y="5056709"/>
            <a:ext cx="2318780" cy="642656"/>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a:t>Click to add a caption</a:t>
            </a:r>
          </a:p>
        </p:txBody>
      </p:sp>
      <p:sp>
        <p:nvSpPr>
          <p:cNvPr id="9" name="Text Placeholder 15">
            <a:extLst>
              <a:ext uri="{FF2B5EF4-FFF2-40B4-BE49-F238E27FC236}">
                <a16:creationId xmlns:a16="http://schemas.microsoft.com/office/drawing/2014/main" id="{B25CBFB6-4A02-4C41-98C6-468928891FC6}"/>
              </a:ext>
            </a:extLst>
          </p:cNvPr>
          <p:cNvSpPr>
            <a:spLocks noGrp="1"/>
          </p:cNvSpPr>
          <p:nvPr>
            <p:ph type="body" sz="quarter" idx="14" hasCustomPrompt="1"/>
          </p:nvPr>
        </p:nvSpPr>
        <p:spPr>
          <a:xfrm>
            <a:off x="4936608" y="5056708"/>
            <a:ext cx="2318780" cy="642656"/>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a:t>Click to add a caption</a:t>
            </a:r>
          </a:p>
        </p:txBody>
      </p:sp>
      <p:sp>
        <p:nvSpPr>
          <p:cNvPr id="10" name="Text Placeholder 15">
            <a:extLst>
              <a:ext uri="{FF2B5EF4-FFF2-40B4-BE49-F238E27FC236}">
                <a16:creationId xmlns:a16="http://schemas.microsoft.com/office/drawing/2014/main" id="{7B103E14-32FF-4E2C-A53F-430633DBA847}"/>
              </a:ext>
            </a:extLst>
          </p:cNvPr>
          <p:cNvSpPr>
            <a:spLocks noGrp="1"/>
          </p:cNvSpPr>
          <p:nvPr>
            <p:ph type="body" sz="quarter" idx="15" hasCustomPrompt="1"/>
          </p:nvPr>
        </p:nvSpPr>
        <p:spPr>
          <a:xfrm>
            <a:off x="8721288" y="5056708"/>
            <a:ext cx="2318780" cy="642656"/>
          </a:xfrm>
          <a:prstGeom prst="rect">
            <a:avLst/>
          </a:prstGeom>
        </p:spPr>
        <p:txBody>
          <a:bodyPr/>
          <a:lstStyle>
            <a:lvl1pPr marL="0" indent="0" algn="ctr">
              <a:buNone/>
              <a:defRPr sz="1800">
                <a:solidFill>
                  <a:srgbClr val="000000"/>
                </a:solidFill>
                <a:latin typeface="Arial Nova Light" panose="020B0304020202020204" pitchFamily="34" charset="0"/>
              </a:defRPr>
            </a:lvl1pPr>
          </a:lstStyle>
          <a:p>
            <a:pPr lvl="0"/>
            <a:r>
              <a:rPr lang="en-GB"/>
              <a:t>Click to add a caption</a:t>
            </a:r>
          </a:p>
        </p:txBody>
      </p:sp>
      <p:sp>
        <p:nvSpPr>
          <p:cNvPr id="11" name="Text Placeholder 3">
            <a:extLst>
              <a:ext uri="{FF2B5EF4-FFF2-40B4-BE49-F238E27FC236}">
                <a16:creationId xmlns:a16="http://schemas.microsoft.com/office/drawing/2014/main" id="{19E10FBC-C0A7-49D7-AD12-56DEAED255D7}"/>
              </a:ext>
            </a:extLst>
          </p:cNvPr>
          <p:cNvSpPr txBox="1">
            <a:spLocks/>
          </p:cNvSpPr>
          <p:nvPr userDrawn="1"/>
        </p:nvSpPr>
        <p:spPr>
          <a:xfrm>
            <a:off x="871457" y="1989137"/>
            <a:ext cx="2879725" cy="2879725"/>
          </a:xfrm>
          <a:prstGeom prst="ellipse">
            <a:avLst/>
          </a:prstGeom>
          <a:solidFill>
            <a:srgbClr val="009FDF"/>
          </a:solidFill>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l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FEFFFF"/>
              </a:solidFill>
              <a:effectLst/>
              <a:uLnTx/>
              <a:uFillTx/>
              <a:latin typeface="Arial Nova Light" panose="020B0304020202020204" pitchFamily="34" charset="0"/>
              <a:ea typeface="+mn-ea"/>
              <a:cs typeface="+mn-cs"/>
            </a:endParaRPr>
          </a:p>
        </p:txBody>
      </p:sp>
      <p:sp>
        <p:nvSpPr>
          <p:cNvPr id="12" name="Text Placeholder 4">
            <a:extLst>
              <a:ext uri="{FF2B5EF4-FFF2-40B4-BE49-F238E27FC236}">
                <a16:creationId xmlns:a16="http://schemas.microsoft.com/office/drawing/2014/main" id="{0EA6B9C1-3EA1-4298-9DC7-C6E4B5D766CF}"/>
              </a:ext>
            </a:extLst>
          </p:cNvPr>
          <p:cNvSpPr txBox="1">
            <a:spLocks/>
          </p:cNvSpPr>
          <p:nvPr userDrawn="1"/>
        </p:nvSpPr>
        <p:spPr>
          <a:xfrm>
            <a:off x="4656138" y="1989137"/>
            <a:ext cx="2879725" cy="2879725"/>
          </a:xfrm>
          <a:prstGeom prst="ellipse">
            <a:avLst/>
          </a:prstGeom>
          <a:solidFill>
            <a:srgbClr val="64C5F8"/>
          </a:solidFill>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accen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333F48"/>
              </a:solidFill>
              <a:effectLst/>
              <a:uLnTx/>
              <a:uFillTx/>
              <a:latin typeface="Arial Nova Light" panose="020B0304020202020204" pitchFamily="34" charset="0"/>
              <a:ea typeface="+mn-ea"/>
              <a:cs typeface="+mn-cs"/>
            </a:endParaRPr>
          </a:p>
        </p:txBody>
      </p:sp>
      <p:sp>
        <p:nvSpPr>
          <p:cNvPr id="13" name="Text Placeholder 5">
            <a:extLst>
              <a:ext uri="{FF2B5EF4-FFF2-40B4-BE49-F238E27FC236}">
                <a16:creationId xmlns:a16="http://schemas.microsoft.com/office/drawing/2014/main" id="{634435CB-D068-4336-8272-D15EC7A57871}"/>
              </a:ext>
            </a:extLst>
          </p:cNvPr>
          <p:cNvSpPr txBox="1">
            <a:spLocks/>
          </p:cNvSpPr>
          <p:nvPr userDrawn="1"/>
        </p:nvSpPr>
        <p:spPr>
          <a:xfrm>
            <a:off x="8440818" y="1989137"/>
            <a:ext cx="2879725" cy="2879725"/>
          </a:xfrm>
          <a:prstGeom prst="ellipse">
            <a:avLst/>
          </a:prstGeom>
          <a:solidFill>
            <a:schemeClr val="accent2"/>
          </a:solidFill>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accen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srgbClr val="333F48"/>
              </a:solidFill>
              <a:effectLst/>
              <a:uLnTx/>
              <a:uFillTx/>
              <a:latin typeface="Arial Nova Light" panose="020B0304020202020204" pitchFamily="34" charset="0"/>
              <a:ea typeface="+mn-ea"/>
              <a:cs typeface="+mn-cs"/>
            </a:endParaRPr>
          </a:p>
        </p:txBody>
      </p:sp>
      <p:sp>
        <p:nvSpPr>
          <p:cNvPr id="17" name="Text Placeholder 6">
            <a:extLst>
              <a:ext uri="{FF2B5EF4-FFF2-40B4-BE49-F238E27FC236}">
                <a16:creationId xmlns:a16="http://schemas.microsoft.com/office/drawing/2014/main" id="{7F723C90-0201-4A5A-B24A-DEAE183C3D13}"/>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18" name="Text Placeholder 12">
            <a:extLst>
              <a:ext uri="{FF2B5EF4-FFF2-40B4-BE49-F238E27FC236}">
                <a16:creationId xmlns:a16="http://schemas.microsoft.com/office/drawing/2014/main" id="{0E8591DE-426B-4556-96B4-4277547337E6}"/>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19" name="Text Placeholder 2">
            <a:extLst>
              <a:ext uri="{FF2B5EF4-FFF2-40B4-BE49-F238E27FC236}">
                <a16:creationId xmlns:a16="http://schemas.microsoft.com/office/drawing/2014/main" id="{BC30EDC5-60C9-4942-AC5F-4BD99066DD3B}"/>
              </a:ext>
            </a:extLst>
          </p:cNvPr>
          <p:cNvSpPr>
            <a:spLocks noGrp="1"/>
          </p:cNvSpPr>
          <p:nvPr>
            <p:ph type="body" sz="quarter" idx="16" hasCustomPrompt="1"/>
          </p:nvPr>
        </p:nvSpPr>
        <p:spPr>
          <a:xfrm>
            <a:off x="1248508" y="2457756"/>
            <a:ext cx="2119313" cy="1935163"/>
          </a:xfrm>
          <a:prstGeom prst="rect">
            <a:avLst/>
          </a:prstGeom>
        </p:spPr>
        <p:txBody>
          <a:bodyPr anchor="ctr"/>
          <a:lstStyle>
            <a:lvl1pPr marL="0" indent="0" algn="ctr">
              <a:buNone/>
              <a:defRPr sz="2400">
                <a:solidFill>
                  <a:srgbClr val="000000"/>
                </a:solidFill>
                <a:latin typeface="+mj-lt"/>
              </a:defRPr>
            </a:lvl1pPr>
          </a:lstStyle>
          <a:p>
            <a:pPr lvl="0"/>
            <a:r>
              <a:rPr lang="en-GB"/>
              <a:t>Click to add text here</a:t>
            </a:r>
          </a:p>
        </p:txBody>
      </p:sp>
      <p:sp>
        <p:nvSpPr>
          <p:cNvPr id="20" name="Text Placeholder 2">
            <a:extLst>
              <a:ext uri="{FF2B5EF4-FFF2-40B4-BE49-F238E27FC236}">
                <a16:creationId xmlns:a16="http://schemas.microsoft.com/office/drawing/2014/main" id="{48AD77A6-57AE-462A-8678-62FDD52CD68F}"/>
              </a:ext>
            </a:extLst>
          </p:cNvPr>
          <p:cNvSpPr>
            <a:spLocks noGrp="1"/>
          </p:cNvSpPr>
          <p:nvPr>
            <p:ph type="body" sz="quarter" idx="17" hasCustomPrompt="1"/>
          </p:nvPr>
        </p:nvSpPr>
        <p:spPr>
          <a:xfrm>
            <a:off x="5036341" y="2457756"/>
            <a:ext cx="2119313" cy="1935163"/>
          </a:xfrm>
          <a:prstGeom prst="rect">
            <a:avLst/>
          </a:prstGeom>
        </p:spPr>
        <p:txBody>
          <a:bodyPr anchor="ctr"/>
          <a:lstStyle>
            <a:lvl1pPr marL="0" indent="0" algn="ctr">
              <a:buNone/>
              <a:defRPr sz="2400">
                <a:solidFill>
                  <a:srgbClr val="000000"/>
                </a:solidFill>
                <a:latin typeface="+mj-lt"/>
              </a:defRPr>
            </a:lvl1pPr>
          </a:lstStyle>
          <a:p>
            <a:pPr lvl="0"/>
            <a:r>
              <a:rPr lang="en-GB"/>
              <a:t>You can use these circles to hold facts and figures</a:t>
            </a:r>
          </a:p>
        </p:txBody>
      </p:sp>
      <p:sp>
        <p:nvSpPr>
          <p:cNvPr id="21" name="Text Placeholder 2">
            <a:extLst>
              <a:ext uri="{FF2B5EF4-FFF2-40B4-BE49-F238E27FC236}">
                <a16:creationId xmlns:a16="http://schemas.microsoft.com/office/drawing/2014/main" id="{E8FF1C63-F91B-48B2-80DB-A527C1B2991F}"/>
              </a:ext>
            </a:extLst>
          </p:cNvPr>
          <p:cNvSpPr>
            <a:spLocks noGrp="1"/>
          </p:cNvSpPr>
          <p:nvPr>
            <p:ph type="body" sz="quarter" idx="18" hasCustomPrompt="1"/>
          </p:nvPr>
        </p:nvSpPr>
        <p:spPr>
          <a:xfrm>
            <a:off x="8824179" y="2457756"/>
            <a:ext cx="2119313" cy="1935163"/>
          </a:xfrm>
          <a:prstGeom prst="rect">
            <a:avLst/>
          </a:prstGeom>
        </p:spPr>
        <p:txBody>
          <a:bodyPr anchor="ctr"/>
          <a:lstStyle>
            <a:lvl1pPr marL="0" indent="0" algn="ctr">
              <a:buNone/>
              <a:defRPr sz="2400">
                <a:solidFill>
                  <a:srgbClr val="000000"/>
                </a:solidFill>
                <a:latin typeface="+mj-lt"/>
              </a:defRPr>
            </a:lvl1pPr>
          </a:lstStyle>
          <a:p>
            <a:pPr lvl="0"/>
            <a:r>
              <a:rPr lang="en-GB"/>
              <a:t>Or to pull out key quotes</a:t>
            </a:r>
          </a:p>
        </p:txBody>
      </p:sp>
      <p:sp>
        <p:nvSpPr>
          <p:cNvPr id="22" name="Slide Number Placeholder 1">
            <a:extLst>
              <a:ext uri="{FF2B5EF4-FFF2-40B4-BE49-F238E27FC236}">
                <a16:creationId xmlns:a16="http://schemas.microsoft.com/office/drawing/2014/main" id="{4379C126-F4F7-4520-8562-667A9FEF9608}"/>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250872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tats white">
    <p:spTree>
      <p:nvGrpSpPr>
        <p:cNvPr id="1" name=""/>
        <p:cNvGrpSpPr/>
        <p:nvPr/>
      </p:nvGrpSpPr>
      <p:grpSpPr>
        <a:xfrm>
          <a:off x="0" y="0"/>
          <a:ext cx="0" cy="0"/>
          <a:chOff x="0" y="0"/>
          <a:chExt cx="0" cy="0"/>
        </a:xfrm>
      </p:grpSpPr>
      <p:sp>
        <p:nvSpPr>
          <p:cNvPr id="17" name="Rectangle: Single Corner Rounded 16">
            <a:extLst>
              <a:ext uri="{FF2B5EF4-FFF2-40B4-BE49-F238E27FC236}">
                <a16:creationId xmlns:a16="http://schemas.microsoft.com/office/drawing/2014/main" id="{A2750F08-084A-401A-B76B-D41FE917845E}"/>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2">
            <a:extLst>
              <a:ext uri="{FF2B5EF4-FFF2-40B4-BE49-F238E27FC236}">
                <a16:creationId xmlns:a16="http://schemas.microsoft.com/office/drawing/2014/main" id="{0E8591DE-426B-4556-96B4-4277547337E6}"/>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14" name="Oval 13">
            <a:extLst>
              <a:ext uri="{FF2B5EF4-FFF2-40B4-BE49-F238E27FC236}">
                <a16:creationId xmlns:a16="http://schemas.microsoft.com/office/drawing/2014/main" id="{51671BC5-7F5A-43B1-A47B-8B1765D652CB}"/>
              </a:ext>
            </a:extLst>
          </p:cNvPr>
          <p:cNvSpPr/>
          <p:nvPr userDrawn="1"/>
        </p:nvSpPr>
        <p:spPr>
          <a:xfrm>
            <a:off x="685274" y="2427180"/>
            <a:ext cx="2441989" cy="24419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022BBDCE-9B46-471C-B49E-0672DD6B238C}"/>
              </a:ext>
            </a:extLst>
          </p:cNvPr>
          <p:cNvSpPr/>
          <p:nvPr userDrawn="1"/>
        </p:nvSpPr>
        <p:spPr>
          <a:xfrm>
            <a:off x="2787071" y="2437377"/>
            <a:ext cx="2441989" cy="24419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B5C4BF3B-1870-4C1E-97BD-F184157164A1}"/>
              </a:ext>
            </a:extLst>
          </p:cNvPr>
          <p:cNvSpPr/>
          <p:nvPr userDrawn="1"/>
        </p:nvSpPr>
        <p:spPr>
          <a:xfrm>
            <a:off x="4888868" y="2427179"/>
            <a:ext cx="2441989" cy="2441989"/>
          </a:xfrm>
          <a:prstGeom prst="ellipse">
            <a:avLst/>
          </a:prstGeom>
          <a:solidFill>
            <a:srgbClr val="FFA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3AC6C1EF-0D92-4C92-8E83-EE945EC1DF4E}"/>
              </a:ext>
            </a:extLst>
          </p:cNvPr>
          <p:cNvSpPr/>
          <p:nvPr userDrawn="1"/>
        </p:nvSpPr>
        <p:spPr>
          <a:xfrm>
            <a:off x="6990665" y="2437377"/>
            <a:ext cx="2441989" cy="2441989"/>
          </a:xfrm>
          <a:prstGeom prst="ellipse">
            <a:avLst/>
          </a:prstGeom>
          <a:solidFill>
            <a:srgbClr val="64C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67E14DB3-F362-45CB-8A44-E1BC2D687277}"/>
              </a:ext>
            </a:extLst>
          </p:cNvPr>
          <p:cNvSpPr/>
          <p:nvPr userDrawn="1"/>
        </p:nvSpPr>
        <p:spPr>
          <a:xfrm>
            <a:off x="9092462" y="2427178"/>
            <a:ext cx="2441989" cy="2441989"/>
          </a:xfrm>
          <a:prstGeom prst="ellipse">
            <a:avLst/>
          </a:prstGeom>
          <a:solidFill>
            <a:srgbClr val="D8F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5">
            <a:extLst>
              <a:ext uri="{FF2B5EF4-FFF2-40B4-BE49-F238E27FC236}">
                <a16:creationId xmlns:a16="http://schemas.microsoft.com/office/drawing/2014/main" id="{B1CC4F88-8381-432B-9697-A4C3ECBD1C3D}"/>
              </a:ext>
            </a:extLst>
          </p:cNvPr>
          <p:cNvSpPr>
            <a:spLocks noGrp="1"/>
          </p:cNvSpPr>
          <p:nvPr>
            <p:ph type="body" sz="quarter" idx="13" hasCustomPrompt="1"/>
          </p:nvPr>
        </p:nvSpPr>
        <p:spPr>
          <a:xfrm>
            <a:off x="967140" y="2877326"/>
            <a:ext cx="1792206" cy="1565582"/>
          </a:xfrm>
          <a:prstGeom prst="rect">
            <a:avLst/>
          </a:prstGeom>
        </p:spPr>
        <p:txBody>
          <a:bodyPr anchor="ctr"/>
          <a:lstStyle>
            <a:lvl1pPr marL="0" indent="0" algn="ctr">
              <a:buNone/>
              <a:defRPr sz="1800">
                <a:solidFill>
                  <a:srgbClr val="000000"/>
                </a:solidFill>
                <a:latin typeface="Arial Nova Light" panose="020B0304020202020204" pitchFamily="34" charset="0"/>
              </a:defRPr>
            </a:lvl1pPr>
          </a:lstStyle>
          <a:p>
            <a:pPr lvl="0"/>
            <a:r>
              <a:rPr lang="en-GB"/>
              <a:t>Click to add a caption</a:t>
            </a:r>
          </a:p>
        </p:txBody>
      </p:sp>
      <p:sp>
        <p:nvSpPr>
          <p:cNvPr id="24" name="Text Placeholder 15">
            <a:extLst>
              <a:ext uri="{FF2B5EF4-FFF2-40B4-BE49-F238E27FC236}">
                <a16:creationId xmlns:a16="http://schemas.microsoft.com/office/drawing/2014/main" id="{8B9A8F87-F850-4856-8096-FBDC3167C7A1}"/>
              </a:ext>
            </a:extLst>
          </p:cNvPr>
          <p:cNvSpPr>
            <a:spLocks noGrp="1"/>
          </p:cNvSpPr>
          <p:nvPr>
            <p:ph type="body" sz="quarter" idx="20" hasCustomPrompt="1"/>
          </p:nvPr>
        </p:nvSpPr>
        <p:spPr>
          <a:xfrm>
            <a:off x="3082800" y="2877326"/>
            <a:ext cx="1792206" cy="1565582"/>
          </a:xfrm>
          <a:prstGeom prst="rect">
            <a:avLst/>
          </a:prstGeom>
        </p:spPr>
        <p:txBody>
          <a:bodyPr anchor="ctr"/>
          <a:lstStyle>
            <a:lvl1pPr marL="0" indent="0" algn="ctr">
              <a:buNone/>
              <a:defRPr sz="1800">
                <a:solidFill>
                  <a:srgbClr val="000000"/>
                </a:solidFill>
                <a:latin typeface="Arial Nova Light" panose="020B0304020202020204" pitchFamily="34" charset="0"/>
              </a:defRPr>
            </a:lvl1pPr>
          </a:lstStyle>
          <a:p>
            <a:pPr lvl="0"/>
            <a:r>
              <a:rPr lang="en-GB"/>
              <a:t>Click to add a caption</a:t>
            </a:r>
          </a:p>
        </p:txBody>
      </p:sp>
      <p:sp>
        <p:nvSpPr>
          <p:cNvPr id="25" name="Text Placeholder 15">
            <a:extLst>
              <a:ext uri="{FF2B5EF4-FFF2-40B4-BE49-F238E27FC236}">
                <a16:creationId xmlns:a16="http://schemas.microsoft.com/office/drawing/2014/main" id="{FB374EA8-98BE-4AB8-9207-4F2F4CF9FE43}"/>
              </a:ext>
            </a:extLst>
          </p:cNvPr>
          <p:cNvSpPr>
            <a:spLocks noGrp="1"/>
          </p:cNvSpPr>
          <p:nvPr>
            <p:ph type="body" sz="quarter" idx="21" hasCustomPrompt="1"/>
          </p:nvPr>
        </p:nvSpPr>
        <p:spPr>
          <a:xfrm>
            <a:off x="5170735" y="2865381"/>
            <a:ext cx="1792206" cy="1565582"/>
          </a:xfrm>
          <a:prstGeom prst="rect">
            <a:avLst/>
          </a:prstGeom>
        </p:spPr>
        <p:txBody>
          <a:bodyPr anchor="ctr"/>
          <a:lstStyle>
            <a:lvl1pPr marL="0" indent="0" algn="ctr">
              <a:buNone/>
              <a:defRPr sz="1800">
                <a:solidFill>
                  <a:srgbClr val="000000"/>
                </a:solidFill>
                <a:latin typeface="Arial Nova Light" panose="020B0304020202020204" pitchFamily="34" charset="0"/>
              </a:defRPr>
            </a:lvl1pPr>
          </a:lstStyle>
          <a:p>
            <a:pPr lvl="0"/>
            <a:r>
              <a:rPr lang="en-GB"/>
              <a:t>Click to add a caption</a:t>
            </a:r>
          </a:p>
        </p:txBody>
      </p:sp>
      <p:sp>
        <p:nvSpPr>
          <p:cNvPr id="26" name="Text Placeholder 15">
            <a:extLst>
              <a:ext uri="{FF2B5EF4-FFF2-40B4-BE49-F238E27FC236}">
                <a16:creationId xmlns:a16="http://schemas.microsoft.com/office/drawing/2014/main" id="{9F5D0116-A907-4793-A4F7-3DDCD94641F5}"/>
              </a:ext>
            </a:extLst>
          </p:cNvPr>
          <p:cNvSpPr>
            <a:spLocks noGrp="1"/>
          </p:cNvSpPr>
          <p:nvPr>
            <p:ph type="body" sz="quarter" idx="22" hasCustomPrompt="1"/>
          </p:nvPr>
        </p:nvSpPr>
        <p:spPr>
          <a:xfrm>
            <a:off x="7300256" y="2877326"/>
            <a:ext cx="1792206" cy="1565582"/>
          </a:xfrm>
          <a:prstGeom prst="rect">
            <a:avLst/>
          </a:prstGeom>
        </p:spPr>
        <p:txBody>
          <a:bodyPr anchor="ctr"/>
          <a:lstStyle>
            <a:lvl1pPr marL="0" indent="0" algn="ctr">
              <a:buNone/>
              <a:defRPr sz="1800">
                <a:solidFill>
                  <a:srgbClr val="000000"/>
                </a:solidFill>
                <a:latin typeface="Arial Nova Light" panose="020B0304020202020204" pitchFamily="34" charset="0"/>
              </a:defRPr>
            </a:lvl1pPr>
          </a:lstStyle>
          <a:p>
            <a:pPr lvl="0"/>
            <a:r>
              <a:rPr lang="en-GB"/>
              <a:t>Click to add a caption</a:t>
            </a:r>
          </a:p>
        </p:txBody>
      </p:sp>
      <p:sp>
        <p:nvSpPr>
          <p:cNvPr id="27" name="Text Placeholder 15">
            <a:extLst>
              <a:ext uri="{FF2B5EF4-FFF2-40B4-BE49-F238E27FC236}">
                <a16:creationId xmlns:a16="http://schemas.microsoft.com/office/drawing/2014/main" id="{9290A245-CBAC-4BEC-B015-48F782479AC6}"/>
              </a:ext>
            </a:extLst>
          </p:cNvPr>
          <p:cNvSpPr>
            <a:spLocks noGrp="1"/>
          </p:cNvSpPr>
          <p:nvPr>
            <p:ph type="body" sz="quarter" idx="23" hasCustomPrompt="1"/>
          </p:nvPr>
        </p:nvSpPr>
        <p:spPr>
          <a:xfrm>
            <a:off x="9417353" y="2865381"/>
            <a:ext cx="1792206" cy="1565582"/>
          </a:xfrm>
          <a:prstGeom prst="rect">
            <a:avLst/>
          </a:prstGeom>
        </p:spPr>
        <p:txBody>
          <a:bodyPr anchor="ctr"/>
          <a:lstStyle>
            <a:lvl1pPr marL="0" indent="0" algn="ctr">
              <a:buNone/>
              <a:defRPr sz="1800">
                <a:solidFill>
                  <a:srgbClr val="000000"/>
                </a:solidFill>
                <a:latin typeface="Arial Nova Light" panose="020B0304020202020204" pitchFamily="34" charset="0"/>
              </a:defRPr>
            </a:lvl1pPr>
          </a:lstStyle>
          <a:p>
            <a:pPr lvl="0"/>
            <a:r>
              <a:rPr lang="en-GB"/>
              <a:t>Click to add a caption</a:t>
            </a:r>
          </a:p>
        </p:txBody>
      </p:sp>
      <p:sp>
        <p:nvSpPr>
          <p:cNvPr id="19" name="Text Placeholder 6">
            <a:extLst>
              <a:ext uri="{FF2B5EF4-FFF2-40B4-BE49-F238E27FC236}">
                <a16:creationId xmlns:a16="http://schemas.microsoft.com/office/drawing/2014/main" id="{CD39A67B-B555-47F9-8D85-7894A95B140A}"/>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20" name="Slide Number Placeholder 1">
            <a:extLst>
              <a:ext uri="{FF2B5EF4-FFF2-40B4-BE49-F238E27FC236}">
                <a16:creationId xmlns:a16="http://schemas.microsoft.com/office/drawing/2014/main" id="{778AC8A9-6BCD-4520-B797-8FB39602F462}"/>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32108429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BA1DD568-0CED-49A3-90CE-C8DAE92C14AD}"/>
              </a:ext>
            </a:extLst>
          </p:cNvPr>
          <p:cNvSpPr/>
          <p:nvPr userDrawn="1"/>
        </p:nvSpPr>
        <p:spPr>
          <a:xfrm flipV="1">
            <a:off x="143607" y="136525"/>
            <a:ext cx="11904785" cy="6584949"/>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2">
            <a:extLst>
              <a:ext uri="{FF2B5EF4-FFF2-40B4-BE49-F238E27FC236}">
                <a16:creationId xmlns:a16="http://schemas.microsoft.com/office/drawing/2014/main" id="{9F0C5352-04E3-4407-8AAB-4AB997278665}"/>
              </a:ext>
            </a:extLst>
          </p:cNvPr>
          <p:cNvSpPr>
            <a:spLocks noGrp="1"/>
          </p:cNvSpPr>
          <p:nvPr>
            <p:ph type="body" sz="quarter" idx="10" hasCustomPrompt="1"/>
          </p:nvPr>
        </p:nvSpPr>
        <p:spPr>
          <a:xfrm>
            <a:off x="601735" y="427588"/>
            <a:ext cx="5119796" cy="522605"/>
          </a:xfrm>
          <a:prstGeom prst="rect">
            <a:avLst/>
          </a:prstGeom>
        </p:spPr>
        <p:txBody>
          <a:bodyPr/>
          <a:lstStyle>
            <a:lvl1pPr marL="0" indent="0" algn="l">
              <a:buNone/>
              <a:defRPr lang="en-GB" sz="3600" kern="1200" dirty="0" smtClean="0">
                <a:solidFill>
                  <a:schemeClr val="accent1"/>
                </a:solidFill>
                <a:latin typeface="Abadi Extra Light" panose="020B0204020104020204" pitchFamily="34" charset="0"/>
                <a:ea typeface="+mn-ea"/>
                <a:cs typeface="+mn-cs"/>
              </a:defRPr>
            </a:lvl1pPr>
          </a:lstStyle>
          <a:p>
            <a:pPr lvl="0"/>
            <a:r>
              <a:rPr lang="en-GB"/>
              <a:t>Click to add title here</a:t>
            </a:r>
          </a:p>
        </p:txBody>
      </p:sp>
      <p:sp>
        <p:nvSpPr>
          <p:cNvPr id="6" name="Table Placeholder 5">
            <a:extLst>
              <a:ext uri="{FF2B5EF4-FFF2-40B4-BE49-F238E27FC236}">
                <a16:creationId xmlns:a16="http://schemas.microsoft.com/office/drawing/2014/main" id="{7C16613C-AF96-4031-B7D8-D193549D5495}"/>
              </a:ext>
            </a:extLst>
          </p:cNvPr>
          <p:cNvSpPr>
            <a:spLocks noGrp="1"/>
          </p:cNvSpPr>
          <p:nvPr>
            <p:ph type="tbl" sz="quarter" idx="13" hasCustomPrompt="1"/>
          </p:nvPr>
        </p:nvSpPr>
        <p:spPr>
          <a:xfrm>
            <a:off x="2201848" y="1772616"/>
            <a:ext cx="7788303" cy="4538663"/>
          </a:xfrm>
          <a:prstGeom prst="rect">
            <a:avLst/>
          </a:prstGeom>
        </p:spPr>
        <p:txBody>
          <a:bodyPr/>
          <a:lstStyle>
            <a:lvl1pPr marL="0" indent="0">
              <a:buNone/>
              <a:defRPr sz="2000">
                <a:latin typeface="Abadi Extra Light" panose="020B0204020104020204" pitchFamily="34" charset="0"/>
              </a:defRPr>
            </a:lvl1pPr>
          </a:lstStyle>
          <a:p>
            <a:r>
              <a:rPr lang="en-GB"/>
              <a:t>Click to add a table</a:t>
            </a:r>
          </a:p>
        </p:txBody>
      </p:sp>
      <p:sp>
        <p:nvSpPr>
          <p:cNvPr id="9" name="Text Placeholder 6">
            <a:extLst>
              <a:ext uri="{FF2B5EF4-FFF2-40B4-BE49-F238E27FC236}">
                <a16:creationId xmlns:a16="http://schemas.microsoft.com/office/drawing/2014/main" id="{D2235E50-F301-467D-9B5C-E849F4DEC1F3}"/>
              </a:ext>
            </a:extLst>
          </p:cNvPr>
          <p:cNvSpPr>
            <a:spLocks noGrp="1"/>
          </p:cNvSpPr>
          <p:nvPr>
            <p:ph type="body" sz="quarter" idx="12" hasCustomPrompt="1"/>
          </p:nvPr>
        </p:nvSpPr>
        <p:spPr>
          <a:xfrm>
            <a:off x="601735" y="1021646"/>
            <a:ext cx="11004910" cy="368499"/>
          </a:xfrm>
          <a:prstGeom prst="rect">
            <a:avLst/>
          </a:prstGeom>
          <a:solidFill>
            <a:srgbClr val="D8F1FF"/>
          </a:solidFill>
        </p:spPr>
        <p:txBody>
          <a:bodyPr/>
          <a:lstStyle>
            <a:lvl1pPr marL="0" indent="0" algn="l">
              <a:buNone/>
              <a:defRPr sz="2000">
                <a:solidFill>
                  <a:srgbClr val="000000"/>
                </a:solidFill>
                <a:latin typeface="Abadi Extra Light" panose="020B0204020104020204" pitchFamily="34" charset="0"/>
              </a:defRPr>
            </a:lvl1pPr>
          </a:lstStyle>
          <a:p>
            <a:pPr lvl="0"/>
            <a:r>
              <a:rPr lang="en-GB"/>
              <a:t>Click to add a subheading here</a:t>
            </a:r>
          </a:p>
        </p:txBody>
      </p:sp>
      <p:sp>
        <p:nvSpPr>
          <p:cNvPr id="7" name="Slide Number Placeholder 1">
            <a:extLst>
              <a:ext uri="{FF2B5EF4-FFF2-40B4-BE49-F238E27FC236}">
                <a16:creationId xmlns:a16="http://schemas.microsoft.com/office/drawing/2014/main" id="{0CEFEB48-80A4-41A2-9DF0-D83E546DAFE4}"/>
              </a:ext>
            </a:extLst>
          </p:cNvPr>
          <p:cNvSpPr>
            <a:spLocks noGrp="1"/>
          </p:cNvSpPr>
          <p:nvPr>
            <p:ph type="sldNum" sz="quarter" idx="26"/>
          </p:nvPr>
        </p:nvSpPr>
        <p:spPr>
          <a:xfrm>
            <a:off x="11691260" y="6559420"/>
            <a:ext cx="430926" cy="162052"/>
          </a:xfrm>
          <a:prstGeom prst="rect">
            <a:avLst/>
          </a:prstGeom>
        </p:spPr>
        <p:txBody>
          <a:bodyPr/>
          <a:lstStyle>
            <a:lvl1pPr algn="r">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3398951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0CA6ED-785D-41A7-826D-8C4F1F3F65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7" name="Text Placeholder 2">
            <a:extLst>
              <a:ext uri="{FF2B5EF4-FFF2-40B4-BE49-F238E27FC236}">
                <a16:creationId xmlns:a16="http://schemas.microsoft.com/office/drawing/2014/main" id="{E979DE1D-48BD-48FE-9BE2-FE17D80DCB80}"/>
              </a:ext>
            </a:extLst>
          </p:cNvPr>
          <p:cNvSpPr>
            <a:spLocks noGrp="1"/>
          </p:cNvSpPr>
          <p:nvPr>
            <p:ph type="body" sz="quarter" idx="10" hasCustomPrompt="1"/>
          </p:nvPr>
        </p:nvSpPr>
        <p:spPr>
          <a:xfrm>
            <a:off x="2761841" y="4180980"/>
            <a:ext cx="6654721" cy="744144"/>
          </a:xfrm>
          <a:prstGeom prst="rect">
            <a:avLst/>
          </a:prstGeom>
        </p:spPr>
        <p:txBody>
          <a:bodyPr/>
          <a:lstStyle>
            <a:lvl1pPr marL="0" indent="0" algn="ctr">
              <a:buNone/>
              <a:defRPr sz="4800">
                <a:solidFill>
                  <a:schemeClr val="bg1"/>
                </a:solidFill>
                <a:latin typeface="Abadi Extra Light" panose="020B0204020104020204" pitchFamily="34" charset="0"/>
              </a:defRPr>
            </a:lvl1pPr>
          </a:lstStyle>
          <a:p>
            <a:pPr lvl="0"/>
            <a:r>
              <a:rPr lang="en-GB"/>
              <a:t>Add closer, </a:t>
            </a:r>
            <a:r>
              <a:rPr lang="en-GB" err="1"/>
              <a:t>eg</a:t>
            </a:r>
            <a:r>
              <a:rPr lang="en-GB"/>
              <a:t> ‘Thank you’</a:t>
            </a:r>
          </a:p>
        </p:txBody>
      </p:sp>
    </p:spTree>
    <p:extLst>
      <p:ext uri="{BB962C8B-B14F-4D97-AF65-F5344CB8AC3E}">
        <p14:creationId xmlns:p14="http://schemas.microsoft.com/office/powerpoint/2010/main" val="3309684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4DC17-DAAE-4DB1-99AD-9490AD501AF4}"/>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4750AA-6845-40E7-BF3A-00DC92338EEA}"/>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A46B96-D21B-449C-8126-971A7380A883}"/>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055409-BD35-4CD2-9664-730F7F6D771E}"/>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FDFA8E-72CD-41C1-885C-2150215C1370}"/>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753505-A5B2-4DF0-94E9-B0BAA19B68F8}"/>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8D7867-715C-49AF-AE72-606863ABD566}" type="datetimeFigureOut">
              <a:rPr lang="en-GB" smtClean="0"/>
              <a:pPr/>
              <a:t>31/03/2022</a:t>
            </a:fld>
            <a:endParaRPr lang="en-GB"/>
          </a:p>
        </p:txBody>
      </p:sp>
      <p:sp>
        <p:nvSpPr>
          <p:cNvPr id="8" name="Footer Placeholder 7">
            <a:extLst>
              <a:ext uri="{FF2B5EF4-FFF2-40B4-BE49-F238E27FC236}">
                <a16:creationId xmlns:a16="http://schemas.microsoft.com/office/drawing/2014/main" id="{CC5B3BA8-76B7-45F5-9E80-705E47258542}"/>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9" name="Slide Number Placeholder 8">
            <a:extLst>
              <a:ext uri="{FF2B5EF4-FFF2-40B4-BE49-F238E27FC236}">
                <a16:creationId xmlns:a16="http://schemas.microsoft.com/office/drawing/2014/main" id="{FF9247EE-74A4-49B1-BFF5-243540F422BA}"/>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D9CACEE-588E-468A-BF89-7E8D8F02E146}" type="slidenum">
              <a:rPr lang="en-GB" smtClean="0"/>
              <a:pPr/>
              <a:t>‹#›</a:t>
            </a:fld>
            <a:endParaRPr lang="en-GB"/>
          </a:p>
        </p:txBody>
      </p:sp>
    </p:spTree>
    <p:extLst>
      <p:ext uri="{BB962C8B-B14F-4D97-AF65-F5344CB8AC3E}">
        <p14:creationId xmlns:p14="http://schemas.microsoft.com/office/powerpoint/2010/main" val="29485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44EEB-10C1-4E0F-B2E8-5959FD3E64B4}"/>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398936C9-EF4F-40CF-804C-26D2ED8068D8}"/>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8D7867-715C-49AF-AE72-606863ABD566}" type="datetimeFigureOut">
              <a:rPr lang="en-GB" smtClean="0"/>
              <a:pPr/>
              <a:t>31/03/2022</a:t>
            </a:fld>
            <a:endParaRPr lang="en-GB"/>
          </a:p>
        </p:txBody>
      </p:sp>
      <p:sp>
        <p:nvSpPr>
          <p:cNvPr id="4" name="Footer Placeholder 3">
            <a:extLst>
              <a:ext uri="{FF2B5EF4-FFF2-40B4-BE49-F238E27FC236}">
                <a16:creationId xmlns:a16="http://schemas.microsoft.com/office/drawing/2014/main" id="{EE423E1B-32FF-464B-8EAA-AD9860A78DF4}"/>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5" name="Slide Number Placeholder 4">
            <a:extLst>
              <a:ext uri="{FF2B5EF4-FFF2-40B4-BE49-F238E27FC236}">
                <a16:creationId xmlns:a16="http://schemas.microsoft.com/office/drawing/2014/main" id="{1D6F6674-0B7B-4D8D-8B34-729BF870A68F}"/>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D9CACEE-588E-468A-BF89-7E8D8F02E146}" type="slidenum">
              <a:rPr lang="en-GB" smtClean="0"/>
              <a:pPr/>
              <a:t>‹#›</a:t>
            </a:fld>
            <a:endParaRPr lang="en-GB"/>
          </a:p>
        </p:txBody>
      </p:sp>
    </p:spTree>
    <p:extLst>
      <p:ext uri="{BB962C8B-B14F-4D97-AF65-F5344CB8AC3E}">
        <p14:creationId xmlns:p14="http://schemas.microsoft.com/office/powerpoint/2010/main" val="254184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450134-F9BF-4D18-9CD5-9E9049E03DA8}"/>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8D7867-715C-49AF-AE72-606863ABD566}" type="datetimeFigureOut">
              <a:rPr lang="en-GB" smtClean="0"/>
              <a:pPr/>
              <a:t>31/03/2022</a:t>
            </a:fld>
            <a:endParaRPr lang="en-GB"/>
          </a:p>
        </p:txBody>
      </p:sp>
      <p:sp>
        <p:nvSpPr>
          <p:cNvPr id="3" name="Footer Placeholder 2">
            <a:extLst>
              <a:ext uri="{FF2B5EF4-FFF2-40B4-BE49-F238E27FC236}">
                <a16:creationId xmlns:a16="http://schemas.microsoft.com/office/drawing/2014/main" id="{AAAB6AA9-F57F-4B6C-AA0E-FAE0A7148F0D}"/>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4" name="Slide Number Placeholder 3">
            <a:extLst>
              <a:ext uri="{FF2B5EF4-FFF2-40B4-BE49-F238E27FC236}">
                <a16:creationId xmlns:a16="http://schemas.microsoft.com/office/drawing/2014/main" id="{01921976-C232-48A4-994E-1BA8344A19A1}"/>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D9CACEE-588E-468A-BF89-7E8D8F02E146}" type="slidenum">
              <a:rPr lang="en-GB" smtClean="0"/>
              <a:pPr/>
              <a:t>‹#›</a:t>
            </a:fld>
            <a:endParaRPr lang="en-GB"/>
          </a:p>
        </p:txBody>
      </p:sp>
    </p:spTree>
    <p:extLst>
      <p:ext uri="{BB962C8B-B14F-4D97-AF65-F5344CB8AC3E}">
        <p14:creationId xmlns:p14="http://schemas.microsoft.com/office/powerpoint/2010/main" val="584099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B097C-F6C2-4082-9F92-64AB41B5836B}"/>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BDD5DE-CC37-460F-9A18-2161EDB573F0}"/>
              </a:ext>
            </a:extLst>
          </p:cNvPr>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1F69B9-32C1-4C52-9E65-54A7E7914A16}"/>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4087B-EE98-4428-8D46-A114FE82A5A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8D7867-715C-49AF-AE72-606863ABD566}" type="datetimeFigureOut">
              <a:rPr lang="en-GB" smtClean="0"/>
              <a:pPr/>
              <a:t>31/03/2022</a:t>
            </a:fld>
            <a:endParaRPr lang="en-GB"/>
          </a:p>
        </p:txBody>
      </p:sp>
      <p:sp>
        <p:nvSpPr>
          <p:cNvPr id="6" name="Footer Placeholder 5">
            <a:extLst>
              <a:ext uri="{FF2B5EF4-FFF2-40B4-BE49-F238E27FC236}">
                <a16:creationId xmlns:a16="http://schemas.microsoft.com/office/drawing/2014/main" id="{FCAC8F28-2C7E-4C6F-A71F-43B000FF36DA}"/>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D108329C-B3F8-41E6-BC38-AC2FB1769837}"/>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D9CACEE-588E-468A-BF89-7E8D8F02E146}" type="slidenum">
              <a:rPr lang="en-GB" smtClean="0"/>
              <a:pPr/>
              <a:t>‹#›</a:t>
            </a:fld>
            <a:endParaRPr lang="en-GB"/>
          </a:p>
        </p:txBody>
      </p:sp>
    </p:spTree>
    <p:extLst>
      <p:ext uri="{BB962C8B-B14F-4D97-AF65-F5344CB8AC3E}">
        <p14:creationId xmlns:p14="http://schemas.microsoft.com/office/powerpoint/2010/main" val="131296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A8AD-38DE-4A73-9633-3DC15F44347E}"/>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4E81E0-6A54-4992-B53F-4441F204DE50}"/>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8A85AA4-8A06-443E-8B23-B9260270A22D}"/>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ABD027-5041-4657-A1C2-0A3F6D87C2A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E8D7867-715C-49AF-AE72-606863ABD566}" type="datetimeFigureOut">
              <a:rPr lang="en-GB" smtClean="0"/>
              <a:pPr/>
              <a:t>31/03/2022</a:t>
            </a:fld>
            <a:endParaRPr lang="en-GB"/>
          </a:p>
        </p:txBody>
      </p:sp>
      <p:sp>
        <p:nvSpPr>
          <p:cNvPr id="6" name="Footer Placeholder 5">
            <a:extLst>
              <a:ext uri="{FF2B5EF4-FFF2-40B4-BE49-F238E27FC236}">
                <a16:creationId xmlns:a16="http://schemas.microsoft.com/office/drawing/2014/main" id="{2405D95B-AD71-418F-A087-EE1FB0CFA2E9}"/>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6A1721E5-34C9-43D5-BEB9-9A72CB8009F9}"/>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D9CACEE-588E-468A-BF89-7E8D8F02E146}" type="slidenum">
              <a:rPr lang="en-GB" smtClean="0"/>
              <a:pPr/>
              <a:t>‹#›</a:t>
            </a:fld>
            <a:endParaRPr lang="en-GB"/>
          </a:p>
        </p:txBody>
      </p:sp>
    </p:spTree>
    <p:extLst>
      <p:ext uri="{BB962C8B-B14F-4D97-AF65-F5344CB8AC3E}">
        <p14:creationId xmlns:p14="http://schemas.microsoft.com/office/powerpoint/2010/main" val="427212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theme" Target="../theme/theme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C48676-A6B6-4440-8951-9AE2CFE97B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62CF22-9637-4849-A64D-988E8A31CD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0354FE-0CB7-4C34-97A1-33ECFDDE9E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D7867-715C-49AF-AE72-606863ABD566}" type="datetimeFigureOut">
              <a:rPr lang="en-GB" smtClean="0"/>
              <a:t>31/03/2022</a:t>
            </a:fld>
            <a:endParaRPr lang="en-GB"/>
          </a:p>
        </p:txBody>
      </p:sp>
      <p:sp>
        <p:nvSpPr>
          <p:cNvPr id="5" name="Footer Placeholder 4">
            <a:extLst>
              <a:ext uri="{FF2B5EF4-FFF2-40B4-BE49-F238E27FC236}">
                <a16:creationId xmlns:a16="http://schemas.microsoft.com/office/drawing/2014/main" id="{77D31331-6908-45A5-8676-D8655111C3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F43474-0048-4985-B9DD-B478B08C75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CACEE-588E-468A-BF89-7E8D8F02E146}" type="slidenum">
              <a:rPr lang="en-GB" smtClean="0"/>
              <a:t>‹#›</a:t>
            </a:fld>
            <a:endParaRPr lang="en-GB"/>
          </a:p>
        </p:txBody>
      </p:sp>
    </p:spTree>
    <p:extLst>
      <p:ext uri="{BB962C8B-B14F-4D97-AF65-F5344CB8AC3E}">
        <p14:creationId xmlns:p14="http://schemas.microsoft.com/office/powerpoint/2010/main" val="223899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8013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1">
          <p15:clr>
            <a:srgbClr val="F26B43"/>
          </p15:clr>
        </p15:guide>
        <p15:guide id="4" orient="horz">
          <p15:clr>
            <a:srgbClr val="F26B43"/>
          </p15:clr>
        </p15:guide>
        <p15:guide id="5" orient="horz" pos="4042">
          <p15:clr>
            <a:srgbClr val="F26B43"/>
          </p15:clr>
        </p15:guide>
        <p15:guide id="6" pos="7129">
          <p15:clr>
            <a:srgbClr val="F26B43"/>
          </p15:clr>
        </p15:guide>
        <p15:guide id="7" orient="horz" pos="1026">
          <p15:clr>
            <a:srgbClr val="F26B43"/>
          </p15:clr>
        </p15:guide>
        <p15:guide id="8" orient="horz" pos="4320">
          <p15:clr>
            <a:srgbClr val="F26B43"/>
          </p15:clr>
        </p15:guide>
        <p15:guide id="9" pos="279">
          <p15:clr>
            <a:srgbClr val="F26B43"/>
          </p15:clr>
        </p15:guide>
        <p15:guide id="10" orient="horz" pos="278">
          <p15:clr>
            <a:srgbClr val="F26B43"/>
          </p15:clr>
        </p15:guide>
        <p15:guide id="11">
          <p15:clr>
            <a:srgbClr val="F26B43"/>
          </p15:clr>
        </p15:guide>
        <p15:guide id="12" pos="7680">
          <p15:clr>
            <a:srgbClr val="F26B43"/>
          </p15:clr>
        </p15:guide>
        <p15:guide id="13" pos="7401">
          <p15:clr>
            <a:srgbClr val="F26B43"/>
          </p15:clr>
        </p15:guide>
        <p15:guide id="14" orient="horz" pos="3294">
          <p15:clr>
            <a:srgbClr val="F26B43"/>
          </p15:clr>
        </p15:guide>
        <p15:guide id="15" pos="3568">
          <p15:clr>
            <a:srgbClr val="F26B43"/>
          </p15:clr>
        </p15:guide>
        <p15:guide id="16" pos="41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8C153-50E6-4944-9A8D-A9A3594B4E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CB299-271A-4E76-9606-7BF98A7EA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7C01F4-7028-4644-9655-6035037A2C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85050-23F0-46E7-804F-580A8065BBF1}" type="datetimeFigureOut">
              <a:rPr lang="en-GB" smtClean="0"/>
              <a:t>31/03/2022</a:t>
            </a:fld>
            <a:endParaRPr lang="en-GB"/>
          </a:p>
        </p:txBody>
      </p:sp>
      <p:sp>
        <p:nvSpPr>
          <p:cNvPr id="5" name="Footer Placeholder 4">
            <a:extLst>
              <a:ext uri="{FF2B5EF4-FFF2-40B4-BE49-F238E27FC236}">
                <a16:creationId xmlns:a16="http://schemas.microsoft.com/office/drawing/2014/main" id="{348EE241-1F84-4188-BB21-665AF9756B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955241-0A3A-4344-88FE-0E9CA5881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A7ADF-A781-4D0A-8755-A87F6862825E}" type="slidenum">
              <a:rPr lang="en-GB" smtClean="0"/>
              <a:t>‹#›</a:t>
            </a:fld>
            <a:endParaRPr lang="en-GB"/>
          </a:p>
        </p:txBody>
      </p:sp>
    </p:spTree>
    <p:extLst>
      <p:ext uri="{BB962C8B-B14F-4D97-AF65-F5344CB8AC3E}">
        <p14:creationId xmlns:p14="http://schemas.microsoft.com/office/powerpoint/2010/main" val="3341572322"/>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8F1FF"/>
        </a:solidFill>
        <a:effectLst/>
      </p:bgPr>
    </p:bg>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83021DE-7F5C-4A99-957E-FBA927491E33}"/>
              </a:ext>
            </a:extLst>
          </p:cNvPr>
          <p:cNvSpPr>
            <a:spLocks noGrp="1"/>
          </p:cNvSpPr>
          <p:nvPr>
            <p:ph type="sldNum" sz="quarter" idx="4"/>
          </p:nvPr>
        </p:nvSpPr>
        <p:spPr>
          <a:xfrm>
            <a:off x="11691260" y="6559420"/>
            <a:ext cx="430926" cy="162052"/>
          </a:xfrm>
          <a:prstGeom prst="rect">
            <a:avLst/>
          </a:prstGeom>
        </p:spPr>
        <p:txBody>
          <a:bodyPr anchor="ctr"/>
          <a:lstStyle>
            <a:lvl1pPr algn="r">
              <a:defRPr sz="1200">
                <a:solidFill>
                  <a:srgbClr val="000000"/>
                </a:solidFill>
              </a:defRPr>
            </a:lvl1pPr>
          </a:lstStyle>
          <a:p>
            <a:fld id="{B1739543-E302-4EAD-9AFA-E45B8A7403F9}" type="slidenum">
              <a:rPr lang="en-GB" smtClean="0"/>
              <a:pPr/>
              <a:t>‹#›</a:t>
            </a:fld>
            <a:endParaRPr lang="en-GB"/>
          </a:p>
        </p:txBody>
      </p:sp>
    </p:spTree>
    <p:extLst>
      <p:ext uri="{BB962C8B-B14F-4D97-AF65-F5344CB8AC3E}">
        <p14:creationId xmlns:p14="http://schemas.microsoft.com/office/powerpoint/2010/main" val="26673662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sv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hyperlink" Target="https://www.forbes.com/sites/shelleyzalis/2021/11/10/why-allyship-is-good-for-business/?sh=26935ac1a45b" TargetMode="External"/><Relationship Id="rId3" Type="http://schemas.openxmlformats.org/officeDocument/2006/relationships/hyperlink" Target="https://www.ey.com/en_uk/diversity-inclusiveness/why-meeting-boardroom-targets-is-only-one-step-towards-gender-equality" TargetMode="External"/><Relationship Id="rId7" Type="http://schemas.openxmlformats.org/officeDocument/2006/relationships/hyperlink" Target="https://hbr.org/2018/10/how-men-can-become-better-allies-to-women"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hyperlink" Target="https://hbr.org/2019/08/a-lack-of-sponsorship-is-keeping-women-from-advancing-into-leadership" TargetMode="External"/><Relationship Id="rId5" Type="http://schemas.openxmlformats.org/officeDocument/2006/relationships/hyperlink" Target="https://www.ons.gov.uk/employmentandlabourmarket/peopleinwork/earningsandworkinghours/bulletins/genderpaygapintheuk/2021" TargetMode="External"/><Relationship Id="rId4" Type="http://schemas.openxmlformats.org/officeDocument/2006/relationships/hyperlink" Target="https://wrda.net/2021/09/30/over-40-of-women-experience-sexual-harassment-in-their-working-lives/" TargetMode="External"/><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9E119-8B66-47F1-91F0-086CC271BE85}"/>
              </a:ext>
            </a:extLst>
          </p:cNvPr>
          <p:cNvSpPr>
            <a:spLocks noGrp="1"/>
          </p:cNvSpPr>
          <p:nvPr>
            <p:ph type="ctrTitle"/>
          </p:nvPr>
        </p:nvSpPr>
        <p:spPr>
          <a:xfrm>
            <a:off x="838199" y="2604463"/>
            <a:ext cx="10436605" cy="1356015"/>
          </a:xfrm>
        </p:spPr>
        <p:txBody>
          <a:bodyPr/>
          <a:lstStyle/>
          <a:p>
            <a:r>
              <a:rPr lang="en-GB" dirty="0"/>
              <a:t>Women &amp; Allies in STEM </a:t>
            </a:r>
          </a:p>
        </p:txBody>
      </p:sp>
      <p:pic>
        <p:nvPicPr>
          <p:cNvPr id="7" name="Picture 6">
            <a:extLst>
              <a:ext uri="{FF2B5EF4-FFF2-40B4-BE49-F238E27FC236}">
                <a16:creationId xmlns:a16="http://schemas.microsoft.com/office/drawing/2014/main" id="{70652214-3D0C-4FB9-B5FA-1FB20779258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452" b="90323" l="9581" r="91617">
                        <a14:foregroundMark x1="29341" y1="15484" x2="12575" y2="55484"/>
                        <a14:foregroundMark x1="12575" y1="55484" x2="25749" y2="67742"/>
                        <a14:foregroundMark x1="38323" y1="9677" x2="61078" y2="6452"/>
                        <a14:foregroundMark x1="91617" y1="40000" x2="91617" y2="54194"/>
                        <a14:foregroundMark x1="43713" y1="87742" x2="58683" y2="87097"/>
                        <a14:foregroundMark x1="54491" y1="90323" x2="54491" y2="90323"/>
                      </a14:backgroundRemoval>
                    </a14:imgEffect>
                  </a14:imgLayer>
                </a14:imgProps>
              </a:ext>
            </a:extLst>
          </a:blip>
          <a:stretch>
            <a:fillRect/>
          </a:stretch>
        </p:blipFill>
        <p:spPr>
          <a:xfrm>
            <a:off x="4519752" y="4008692"/>
            <a:ext cx="1776109" cy="1648484"/>
          </a:xfrm>
          <a:prstGeom prst="rect">
            <a:avLst/>
          </a:prstGeom>
        </p:spPr>
      </p:pic>
      <p:pic>
        <p:nvPicPr>
          <p:cNvPr id="8" name="Graphic 7">
            <a:extLst>
              <a:ext uri="{FF2B5EF4-FFF2-40B4-BE49-F238E27FC236}">
                <a16:creationId xmlns:a16="http://schemas.microsoft.com/office/drawing/2014/main" id="{269D7D42-5940-4FFE-AD2F-6E5538BB71F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98852" y="4338186"/>
            <a:ext cx="3667609" cy="989495"/>
          </a:xfrm>
          <a:prstGeom prst="rect">
            <a:avLst/>
          </a:prstGeom>
        </p:spPr>
      </p:pic>
      <p:pic>
        <p:nvPicPr>
          <p:cNvPr id="9" name="Picture 8" descr="Logo&#10;&#10;Description automatically generated">
            <a:extLst>
              <a:ext uri="{FF2B5EF4-FFF2-40B4-BE49-F238E27FC236}">
                <a16:creationId xmlns:a16="http://schemas.microsoft.com/office/drawing/2014/main" id="{2D577761-C4F3-46BB-B67C-868AD36896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3223" y="4131532"/>
            <a:ext cx="1490210" cy="1356015"/>
          </a:xfrm>
          <a:prstGeom prst="rect">
            <a:avLst/>
          </a:prstGeom>
        </p:spPr>
      </p:pic>
    </p:spTree>
    <p:extLst>
      <p:ext uri="{BB962C8B-B14F-4D97-AF65-F5344CB8AC3E}">
        <p14:creationId xmlns:p14="http://schemas.microsoft.com/office/powerpoint/2010/main" val="331597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332D03-581B-1140-B9B7-4DA4E891F7CE}"/>
              </a:ext>
            </a:extLst>
          </p:cNvPr>
          <p:cNvSpPr>
            <a:spLocks noGrp="1"/>
          </p:cNvSpPr>
          <p:nvPr>
            <p:ph idx="1"/>
          </p:nvPr>
        </p:nvSpPr>
        <p:spPr>
          <a:xfrm>
            <a:off x="874711" y="1510488"/>
            <a:ext cx="4733609" cy="4906287"/>
          </a:xfrm>
        </p:spPr>
        <p:txBody>
          <a:bodyPr/>
          <a:lstStyle/>
          <a:p>
            <a:r>
              <a:rPr lang="en-GB" sz="2000" dirty="0"/>
              <a:t>My faith - Islam</a:t>
            </a:r>
          </a:p>
          <a:p>
            <a:endParaRPr lang="en-GB" sz="2000" dirty="0"/>
          </a:p>
          <a:p>
            <a:r>
              <a:rPr lang="en-GB" sz="2000" dirty="0"/>
              <a:t>My maternal uncle</a:t>
            </a:r>
          </a:p>
          <a:p>
            <a:endParaRPr lang="en-GB" sz="2000" dirty="0"/>
          </a:p>
          <a:p>
            <a:r>
              <a:rPr lang="en-GB" sz="2000" dirty="0"/>
              <a:t>Giving back to and caring about our communities</a:t>
            </a:r>
          </a:p>
          <a:p>
            <a:endParaRPr lang="en-GB" sz="2000" dirty="0"/>
          </a:p>
          <a:p>
            <a:r>
              <a:rPr lang="en-GB" sz="2000" dirty="0"/>
              <a:t>Leaving a legacy</a:t>
            </a:r>
          </a:p>
        </p:txBody>
      </p:sp>
      <p:sp>
        <p:nvSpPr>
          <p:cNvPr id="3" name="Title 2">
            <a:extLst>
              <a:ext uri="{FF2B5EF4-FFF2-40B4-BE49-F238E27FC236}">
                <a16:creationId xmlns:a16="http://schemas.microsoft.com/office/drawing/2014/main" id="{0465006D-E713-3048-9DC4-42E6E90DE4A7}"/>
              </a:ext>
            </a:extLst>
          </p:cNvPr>
          <p:cNvSpPr>
            <a:spLocks noGrp="1"/>
          </p:cNvSpPr>
          <p:nvPr>
            <p:ph type="title"/>
          </p:nvPr>
        </p:nvSpPr>
        <p:spPr>
          <a:xfrm>
            <a:off x="874712" y="398795"/>
            <a:ext cx="10443600" cy="809520"/>
          </a:xfrm>
        </p:spPr>
        <p:txBody>
          <a:bodyPr/>
          <a:lstStyle/>
          <a:p>
            <a:r>
              <a:rPr lang="en-GB" noProof="0" dirty="0"/>
              <a:t>Becoming And Being A Male Ally</a:t>
            </a:r>
          </a:p>
        </p:txBody>
      </p:sp>
      <p:sp>
        <p:nvSpPr>
          <p:cNvPr id="5" name="Content Placeholder 1">
            <a:extLst>
              <a:ext uri="{FF2B5EF4-FFF2-40B4-BE49-F238E27FC236}">
                <a16:creationId xmlns:a16="http://schemas.microsoft.com/office/drawing/2014/main" id="{427A5DA2-7E39-458E-95B5-80012F1918C3}"/>
              </a:ext>
            </a:extLst>
          </p:cNvPr>
          <p:cNvSpPr txBox="1">
            <a:spLocks/>
          </p:cNvSpPr>
          <p:nvPr/>
        </p:nvSpPr>
        <p:spPr>
          <a:xfrm>
            <a:off x="5608320" y="1510487"/>
            <a:ext cx="6140768" cy="4906287"/>
          </a:xfrm>
          <a:prstGeom prst="rect">
            <a:avLst/>
          </a:prstGeom>
        </p:spPr>
        <p:txBody>
          <a:bodyPr wrap="square" lIns="0" tIns="0" rIns="0" bIns="0"/>
          <a:lstStyle>
            <a:lvl1pPr marL="180000" indent="-180000" algn="l" defTabSz="914400" rtl="0" eaLnBrk="1" latinLnBrk="0" hangingPunct="1">
              <a:lnSpc>
                <a:spcPct val="110000"/>
              </a:lnSpc>
              <a:spcBef>
                <a:spcPts val="600"/>
              </a:spcBef>
              <a:spcAft>
                <a:spcPts val="600"/>
              </a:spcAft>
              <a:buClr>
                <a:schemeClr val="accent6"/>
              </a:buClr>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6"/>
              </a:buClr>
              <a:buFont typeface="Wingdings" panose="05000000000000000000" pitchFamily="2" charset="2"/>
              <a:buChar char="Ø"/>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marR="0" lvl="0" indent="-180000" algn="l" defTabSz="914400" rtl="0" eaLnBrk="1" fontAlgn="auto" latinLnBrk="0" hangingPunct="1">
              <a:lnSpc>
                <a:spcPct val="110000"/>
              </a:lnSpc>
              <a:spcBef>
                <a:spcPts val="600"/>
              </a:spcBef>
              <a:spcAft>
                <a:spcPts val="600"/>
              </a:spcAft>
              <a:buClr>
                <a:srgbClr val="D60A52"/>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696D70"/>
                </a:solidFill>
                <a:effectLst/>
                <a:uLnTx/>
                <a:uFillTx/>
                <a:latin typeface="Tahoma"/>
                <a:ea typeface="+mn-ea"/>
                <a:cs typeface="+mn-cs"/>
              </a:rPr>
              <a:t>Speed Mentoring</a:t>
            </a:r>
          </a:p>
          <a:p>
            <a:pPr marL="180000" marR="0" lvl="0" indent="-180000" algn="l" defTabSz="914400" rtl="0" eaLnBrk="1" fontAlgn="auto" latinLnBrk="0" hangingPunct="1">
              <a:lnSpc>
                <a:spcPct val="110000"/>
              </a:lnSpc>
              <a:spcBef>
                <a:spcPts val="600"/>
              </a:spcBef>
              <a:spcAft>
                <a:spcPts val="600"/>
              </a:spcAft>
              <a:buClr>
                <a:srgbClr val="D60A52"/>
              </a:buClr>
              <a:buSzTx/>
              <a:buFont typeface="Wingdings" panose="05000000000000000000" pitchFamily="2" charset="2"/>
              <a:buChar char="§"/>
              <a:tabLst/>
              <a:defRPr/>
            </a:pPr>
            <a:endParaRPr kumimoji="0" lang="en-GB" sz="2000" b="0" i="0" u="none" strike="noStrike" kern="1200" cap="none" spc="0" normalizeH="0" baseline="0" noProof="0" dirty="0">
              <a:ln>
                <a:noFill/>
              </a:ln>
              <a:solidFill>
                <a:srgbClr val="696D70"/>
              </a:solidFill>
              <a:effectLst/>
              <a:uLnTx/>
              <a:uFillTx/>
              <a:latin typeface="Tahoma"/>
              <a:ea typeface="+mn-ea"/>
              <a:cs typeface="+mn-cs"/>
            </a:endParaRPr>
          </a:p>
          <a:p>
            <a:pPr marL="180000" marR="0" lvl="0" indent="-180000" algn="l" defTabSz="914400" rtl="0" eaLnBrk="1" fontAlgn="auto" latinLnBrk="0" hangingPunct="1">
              <a:lnSpc>
                <a:spcPct val="110000"/>
              </a:lnSpc>
              <a:spcBef>
                <a:spcPts val="600"/>
              </a:spcBef>
              <a:spcAft>
                <a:spcPts val="600"/>
              </a:spcAft>
              <a:buClr>
                <a:srgbClr val="D60A52"/>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696D70"/>
                </a:solidFill>
                <a:effectLst/>
                <a:uLnTx/>
                <a:uFillTx/>
                <a:latin typeface="Tahoma"/>
                <a:ea typeface="+mn-ea"/>
                <a:cs typeface="+mn-cs"/>
              </a:rPr>
              <a:t>Engagement</a:t>
            </a:r>
          </a:p>
          <a:p>
            <a:pPr marL="685800" marR="0" lvl="1" indent="-228600" algn="l" defTabSz="914400" rtl="0" eaLnBrk="1" fontAlgn="auto" latinLnBrk="0" hangingPunct="1">
              <a:lnSpc>
                <a:spcPct val="100000"/>
              </a:lnSpc>
              <a:spcBef>
                <a:spcPts val="500"/>
              </a:spcBef>
              <a:spcAft>
                <a:spcPts val="600"/>
              </a:spcAft>
              <a:buClr>
                <a:srgbClr val="D60A52"/>
              </a:buClr>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696D70"/>
                </a:solidFill>
                <a:effectLst/>
                <a:uLnTx/>
                <a:uFillTx/>
                <a:latin typeface="Tahoma"/>
                <a:ea typeface="+mn-ea"/>
                <a:cs typeface="+mn-cs"/>
              </a:rPr>
              <a:t>Conferences</a:t>
            </a:r>
          </a:p>
          <a:p>
            <a:pPr marL="685800" marR="0" lvl="1" indent="-228600" algn="l" defTabSz="914400" rtl="0" eaLnBrk="1" fontAlgn="auto" latinLnBrk="0" hangingPunct="1">
              <a:lnSpc>
                <a:spcPct val="100000"/>
              </a:lnSpc>
              <a:spcBef>
                <a:spcPts val="500"/>
              </a:spcBef>
              <a:spcAft>
                <a:spcPts val="600"/>
              </a:spcAft>
              <a:buClr>
                <a:srgbClr val="D60A52"/>
              </a:buClr>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696D70"/>
                </a:solidFill>
                <a:effectLst/>
                <a:uLnTx/>
                <a:uFillTx/>
                <a:latin typeface="Tahoma"/>
                <a:ea typeface="+mn-ea"/>
                <a:cs typeface="+mn-cs"/>
              </a:rPr>
              <a:t>Business Leadership</a:t>
            </a:r>
          </a:p>
          <a:p>
            <a:pPr marL="685800" marR="0" lvl="1" indent="-228600" algn="l" defTabSz="914400" rtl="0" eaLnBrk="1" fontAlgn="auto" latinLnBrk="0" hangingPunct="1">
              <a:lnSpc>
                <a:spcPct val="100000"/>
              </a:lnSpc>
              <a:spcBef>
                <a:spcPts val="500"/>
              </a:spcBef>
              <a:spcAft>
                <a:spcPts val="600"/>
              </a:spcAft>
              <a:buClr>
                <a:srgbClr val="D60A52"/>
              </a:buClr>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696D70"/>
                </a:solidFill>
                <a:effectLst/>
                <a:uLnTx/>
                <a:uFillTx/>
                <a:latin typeface="Tahoma"/>
                <a:ea typeface="+mn-ea"/>
                <a:cs typeface="+mn-cs"/>
              </a:rPr>
              <a:t>Local Communities</a:t>
            </a:r>
          </a:p>
          <a:p>
            <a:pPr marL="180000" marR="0" lvl="0" indent="-180000" algn="l" defTabSz="914400" rtl="0" eaLnBrk="1" fontAlgn="auto" latinLnBrk="0" hangingPunct="1">
              <a:lnSpc>
                <a:spcPct val="110000"/>
              </a:lnSpc>
              <a:spcBef>
                <a:spcPts val="600"/>
              </a:spcBef>
              <a:spcAft>
                <a:spcPts val="600"/>
              </a:spcAft>
              <a:buClr>
                <a:srgbClr val="D60A52"/>
              </a:buClr>
              <a:buSzTx/>
              <a:buFont typeface="Wingdings" panose="05000000000000000000" pitchFamily="2" charset="2"/>
              <a:buChar char="§"/>
              <a:tabLst/>
              <a:defRPr/>
            </a:pPr>
            <a:endParaRPr kumimoji="0" lang="en-GB" sz="2000" b="0" i="0" u="none" strike="noStrike" kern="1200" cap="none" spc="0" normalizeH="0" baseline="0" noProof="0" dirty="0">
              <a:ln>
                <a:noFill/>
              </a:ln>
              <a:solidFill>
                <a:srgbClr val="696D70"/>
              </a:solidFill>
              <a:effectLst/>
              <a:uLnTx/>
              <a:uFillTx/>
              <a:latin typeface="Tahoma"/>
              <a:ea typeface="+mn-ea"/>
              <a:cs typeface="+mn-cs"/>
            </a:endParaRPr>
          </a:p>
          <a:p>
            <a:pPr marL="180000" marR="0" lvl="0" indent="-180000" algn="l" defTabSz="914400" rtl="0" eaLnBrk="1" fontAlgn="auto" latinLnBrk="0" hangingPunct="1">
              <a:lnSpc>
                <a:spcPct val="110000"/>
              </a:lnSpc>
              <a:spcBef>
                <a:spcPts val="600"/>
              </a:spcBef>
              <a:spcAft>
                <a:spcPts val="600"/>
              </a:spcAft>
              <a:buClr>
                <a:srgbClr val="D60A52"/>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696D70"/>
                </a:solidFill>
                <a:effectLst/>
                <a:uLnTx/>
                <a:uFillTx/>
                <a:latin typeface="Tahoma"/>
                <a:ea typeface="+mn-ea"/>
                <a:cs typeface="+mn-cs"/>
              </a:rPr>
              <a:t>Collaboration with other organisations</a:t>
            </a:r>
          </a:p>
          <a:p>
            <a:pPr marL="180000" marR="0" lvl="0" indent="-180000" algn="l" defTabSz="914400" rtl="0" eaLnBrk="1" fontAlgn="auto" latinLnBrk="0" hangingPunct="1">
              <a:lnSpc>
                <a:spcPct val="110000"/>
              </a:lnSpc>
              <a:spcBef>
                <a:spcPts val="600"/>
              </a:spcBef>
              <a:spcAft>
                <a:spcPts val="600"/>
              </a:spcAft>
              <a:buClr>
                <a:srgbClr val="D60A52"/>
              </a:buClr>
              <a:buSzTx/>
              <a:buFont typeface="Wingdings" panose="05000000000000000000" pitchFamily="2" charset="2"/>
              <a:buChar char="§"/>
              <a:tabLst/>
              <a:defRPr/>
            </a:pPr>
            <a:endParaRPr kumimoji="0" lang="en-GB" sz="2000" b="0" i="0" u="none" strike="noStrike" kern="1200" cap="none" spc="0" normalizeH="0" baseline="0" noProof="0" dirty="0">
              <a:ln>
                <a:noFill/>
              </a:ln>
              <a:solidFill>
                <a:srgbClr val="696D70"/>
              </a:solidFill>
              <a:effectLst/>
              <a:uLnTx/>
              <a:uFillTx/>
              <a:latin typeface="Tahoma"/>
              <a:ea typeface="+mn-ea"/>
              <a:cs typeface="+mn-cs"/>
            </a:endParaRPr>
          </a:p>
          <a:p>
            <a:pPr marL="180000" marR="0" lvl="0" indent="-180000" algn="l" defTabSz="914400" rtl="0" eaLnBrk="1" fontAlgn="auto" latinLnBrk="0" hangingPunct="1">
              <a:lnSpc>
                <a:spcPct val="110000"/>
              </a:lnSpc>
              <a:spcBef>
                <a:spcPts val="600"/>
              </a:spcBef>
              <a:spcAft>
                <a:spcPts val="600"/>
              </a:spcAft>
              <a:buClr>
                <a:srgbClr val="D60A52"/>
              </a:buClr>
              <a:buSzTx/>
              <a:buFont typeface="Wingdings" panose="05000000000000000000" pitchFamily="2" charset="2"/>
              <a:buChar char="§"/>
              <a:tabLst/>
              <a:defRPr/>
            </a:pPr>
            <a:r>
              <a:rPr kumimoji="0" lang="en-GB" sz="2000" b="0" i="0" u="none" strike="noStrike" kern="1200" cap="none" spc="0" normalizeH="0" baseline="0" noProof="0" dirty="0" err="1">
                <a:ln>
                  <a:noFill/>
                </a:ln>
                <a:solidFill>
                  <a:srgbClr val="696D70"/>
                </a:solidFill>
                <a:effectLst/>
                <a:uLnTx/>
                <a:uFillTx/>
                <a:latin typeface="Tahoma"/>
                <a:ea typeface="+mn-ea"/>
                <a:cs typeface="+mn-cs"/>
              </a:rPr>
              <a:t>Women@Amey</a:t>
            </a:r>
            <a:r>
              <a:rPr kumimoji="0" lang="en-GB" sz="2000" b="0" i="0" u="none" strike="noStrike" kern="1200" cap="none" spc="0" normalizeH="0" baseline="0" noProof="0" dirty="0">
                <a:ln>
                  <a:noFill/>
                </a:ln>
                <a:solidFill>
                  <a:srgbClr val="696D70"/>
                </a:solidFill>
                <a:effectLst/>
                <a:uLnTx/>
                <a:uFillTx/>
                <a:latin typeface="Tahoma"/>
                <a:ea typeface="+mn-ea"/>
                <a:cs typeface="+mn-cs"/>
              </a:rPr>
              <a:t> Leadership Development Programme</a:t>
            </a:r>
          </a:p>
        </p:txBody>
      </p:sp>
    </p:spTree>
    <p:extLst>
      <p:ext uri="{BB962C8B-B14F-4D97-AF65-F5344CB8AC3E}">
        <p14:creationId xmlns:p14="http://schemas.microsoft.com/office/powerpoint/2010/main" val="60366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9E119-8B66-47F1-91F0-086CC271BE85}"/>
              </a:ext>
            </a:extLst>
          </p:cNvPr>
          <p:cNvSpPr>
            <a:spLocks noGrp="1"/>
          </p:cNvSpPr>
          <p:nvPr>
            <p:ph type="ctrTitle"/>
          </p:nvPr>
        </p:nvSpPr>
        <p:spPr>
          <a:xfrm>
            <a:off x="723712" y="248915"/>
            <a:ext cx="10324589" cy="1185602"/>
          </a:xfrm>
        </p:spPr>
        <p:txBody>
          <a:bodyPr/>
          <a:lstStyle/>
          <a:p>
            <a:r>
              <a:rPr lang="en-GB" dirty="0"/>
              <a:t>Panel Discussion</a:t>
            </a:r>
          </a:p>
        </p:txBody>
      </p:sp>
      <p:pic>
        <p:nvPicPr>
          <p:cNvPr id="3" name="Picture 2">
            <a:extLst>
              <a:ext uri="{FF2B5EF4-FFF2-40B4-BE49-F238E27FC236}">
                <a16:creationId xmlns:a16="http://schemas.microsoft.com/office/drawing/2014/main" id="{18BD4741-D1ED-43C2-9B78-769A0323165A}"/>
              </a:ext>
            </a:extLst>
          </p:cNvPr>
          <p:cNvPicPr>
            <a:picLocks noChangeAspect="1"/>
          </p:cNvPicPr>
          <p:nvPr/>
        </p:nvPicPr>
        <p:blipFill>
          <a:blip r:embed="rId2"/>
          <a:stretch>
            <a:fillRect/>
          </a:stretch>
        </p:blipFill>
        <p:spPr>
          <a:xfrm>
            <a:off x="4630198" y="1810403"/>
            <a:ext cx="2574023" cy="2574023"/>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pic>
        <p:nvPicPr>
          <p:cNvPr id="4" name="Picture 3">
            <a:extLst>
              <a:ext uri="{FF2B5EF4-FFF2-40B4-BE49-F238E27FC236}">
                <a16:creationId xmlns:a16="http://schemas.microsoft.com/office/drawing/2014/main" id="{0F61142B-9847-4D40-AACC-B1825BABDD7B}"/>
              </a:ext>
            </a:extLst>
          </p:cNvPr>
          <p:cNvPicPr>
            <a:picLocks noChangeAspect="1"/>
          </p:cNvPicPr>
          <p:nvPr/>
        </p:nvPicPr>
        <p:blipFill>
          <a:blip r:embed="rId3"/>
          <a:stretch>
            <a:fillRect/>
          </a:stretch>
        </p:blipFill>
        <p:spPr>
          <a:xfrm>
            <a:off x="7741294" y="1810404"/>
            <a:ext cx="2538544" cy="2538544"/>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pic>
        <p:nvPicPr>
          <p:cNvPr id="1026" name="Picture 2">
            <a:extLst>
              <a:ext uri="{FF2B5EF4-FFF2-40B4-BE49-F238E27FC236}">
                <a16:creationId xmlns:a16="http://schemas.microsoft.com/office/drawing/2014/main" id="{61E8D5C9-1F9C-4FBD-8C85-1A52162425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5481" y="1810403"/>
            <a:ext cx="2547644" cy="2538545"/>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5AF0E5A-56A1-4903-84D2-853BCB92D94D}"/>
              </a:ext>
            </a:extLst>
          </p:cNvPr>
          <p:cNvSpPr txBox="1"/>
          <p:nvPr/>
        </p:nvSpPr>
        <p:spPr>
          <a:xfrm>
            <a:off x="866322" y="4432401"/>
            <a:ext cx="3476722" cy="923330"/>
          </a:xfrm>
          <a:prstGeom prst="rect">
            <a:avLst/>
          </a:prstGeom>
          <a:noFill/>
        </p:spPr>
        <p:txBody>
          <a:bodyPr wrap="square" rtlCol="0">
            <a:spAutoFit/>
          </a:bodyPr>
          <a:lstStyle/>
          <a:p>
            <a:pPr algn="ctr"/>
            <a:r>
              <a:rPr lang="en-US" dirty="0"/>
              <a:t>Clair Collins</a:t>
            </a:r>
          </a:p>
          <a:p>
            <a:pPr algn="ctr"/>
            <a:r>
              <a:rPr lang="en-US" dirty="0"/>
              <a:t>Head of Products &amp; Services </a:t>
            </a:r>
            <a:br>
              <a:rPr lang="en-US" dirty="0"/>
            </a:br>
            <a:r>
              <a:rPr lang="en-US" dirty="0"/>
              <a:t>WISE</a:t>
            </a:r>
          </a:p>
        </p:txBody>
      </p:sp>
      <p:sp>
        <p:nvSpPr>
          <p:cNvPr id="20" name="TextBox 19">
            <a:extLst>
              <a:ext uri="{FF2B5EF4-FFF2-40B4-BE49-F238E27FC236}">
                <a16:creationId xmlns:a16="http://schemas.microsoft.com/office/drawing/2014/main" id="{B3B4E8C9-01BB-429F-89D8-5A1C05B69732}"/>
              </a:ext>
            </a:extLst>
          </p:cNvPr>
          <p:cNvSpPr txBox="1"/>
          <p:nvPr/>
        </p:nvSpPr>
        <p:spPr>
          <a:xfrm>
            <a:off x="4107717" y="4408414"/>
            <a:ext cx="3476722" cy="923330"/>
          </a:xfrm>
          <a:prstGeom prst="rect">
            <a:avLst/>
          </a:prstGeom>
          <a:noFill/>
        </p:spPr>
        <p:txBody>
          <a:bodyPr wrap="square" rtlCol="0">
            <a:spAutoFit/>
          </a:bodyPr>
          <a:lstStyle/>
          <a:p>
            <a:pPr algn="ctr"/>
            <a:r>
              <a:rPr lang="en-US" dirty="0"/>
              <a:t>Zeb Farooq</a:t>
            </a:r>
          </a:p>
          <a:p>
            <a:pPr algn="ctr"/>
            <a:r>
              <a:rPr lang="en-US" dirty="0"/>
              <a:t>Principal Bid Manager</a:t>
            </a:r>
            <a:br>
              <a:rPr lang="en-US" dirty="0"/>
            </a:br>
            <a:r>
              <a:rPr lang="en-US" dirty="0"/>
              <a:t>Amey Consulting</a:t>
            </a:r>
          </a:p>
        </p:txBody>
      </p:sp>
      <p:sp>
        <p:nvSpPr>
          <p:cNvPr id="21" name="TextBox 20">
            <a:extLst>
              <a:ext uri="{FF2B5EF4-FFF2-40B4-BE49-F238E27FC236}">
                <a16:creationId xmlns:a16="http://schemas.microsoft.com/office/drawing/2014/main" id="{89617D0F-D081-4595-ADEF-ED18188F469E}"/>
              </a:ext>
            </a:extLst>
          </p:cNvPr>
          <p:cNvSpPr txBox="1"/>
          <p:nvPr/>
        </p:nvSpPr>
        <p:spPr>
          <a:xfrm>
            <a:off x="7349112" y="4432401"/>
            <a:ext cx="3476722" cy="923330"/>
          </a:xfrm>
          <a:prstGeom prst="rect">
            <a:avLst/>
          </a:prstGeom>
          <a:noFill/>
        </p:spPr>
        <p:txBody>
          <a:bodyPr wrap="square" rtlCol="0">
            <a:spAutoFit/>
          </a:bodyPr>
          <a:lstStyle/>
          <a:p>
            <a:pPr algn="ctr"/>
            <a:r>
              <a:rPr lang="en-US" dirty="0"/>
              <a:t>Angela Booth</a:t>
            </a:r>
          </a:p>
          <a:p>
            <a:pPr algn="ctr"/>
            <a:r>
              <a:rPr lang="en-US" dirty="0"/>
              <a:t>Head of Operational Excellence</a:t>
            </a:r>
            <a:br>
              <a:rPr lang="en-US" dirty="0"/>
            </a:br>
            <a:r>
              <a:rPr lang="en-US" dirty="0"/>
              <a:t>Thames Water</a:t>
            </a:r>
          </a:p>
        </p:txBody>
      </p:sp>
    </p:spTree>
    <p:extLst>
      <p:ext uri="{BB962C8B-B14F-4D97-AF65-F5344CB8AC3E}">
        <p14:creationId xmlns:p14="http://schemas.microsoft.com/office/powerpoint/2010/main" val="100677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4966E13-640F-40AA-9A6A-E2E191B8EDA0}"/>
              </a:ext>
            </a:extLst>
          </p:cNvPr>
          <p:cNvSpPr>
            <a:spLocks noGrp="1"/>
          </p:cNvSpPr>
          <p:nvPr>
            <p:ph type="body" sz="quarter" idx="13"/>
          </p:nvPr>
        </p:nvSpPr>
        <p:spPr>
          <a:xfrm>
            <a:off x="903733" y="5004458"/>
            <a:ext cx="2885357" cy="642656"/>
          </a:xfrm>
        </p:spPr>
        <p:txBody>
          <a:bodyPr/>
          <a:lstStyle/>
          <a:p>
            <a:r>
              <a:rPr lang="en-GB" dirty="0"/>
              <a:t>Understand their lived experience, and show them  you’re committed to gender diversity and inclusion</a:t>
            </a:r>
            <a:endParaRPr lang="en-GB"/>
          </a:p>
        </p:txBody>
      </p:sp>
      <p:sp>
        <p:nvSpPr>
          <p:cNvPr id="10" name="Text Placeholder 9">
            <a:extLst>
              <a:ext uri="{FF2B5EF4-FFF2-40B4-BE49-F238E27FC236}">
                <a16:creationId xmlns:a16="http://schemas.microsoft.com/office/drawing/2014/main" id="{888C48C3-3878-444E-B24B-22BDD53F40B1}"/>
              </a:ext>
            </a:extLst>
          </p:cNvPr>
          <p:cNvSpPr>
            <a:spLocks noGrp="1"/>
          </p:cNvSpPr>
          <p:nvPr>
            <p:ph type="body" sz="quarter" idx="14"/>
          </p:nvPr>
        </p:nvSpPr>
        <p:spPr>
          <a:xfrm>
            <a:off x="4688413" y="5004457"/>
            <a:ext cx="2885357" cy="1664764"/>
          </a:xfrm>
        </p:spPr>
        <p:txBody>
          <a:bodyPr/>
          <a:lstStyle/>
          <a:p>
            <a:r>
              <a:rPr lang="en-GB" dirty="0"/>
              <a:t>Address micro-aggressive behaviour, embed inclusive recruitment and pay practices as standard</a:t>
            </a:r>
            <a:endParaRPr lang="en-GB"/>
          </a:p>
        </p:txBody>
      </p:sp>
      <p:sp>
        <p:nvSpPr>
          <p:cNvPr id="11" name="Text Placeholder 10">
            <a:extLst>
              <a:ext uri="{FF2B5EF4-FFF2-40B4-BE49-F238E27FC236}">
                <a16:creationId xmlns:a16="http://schemas.microsoft.com/office/drawing/2014/main" id="{F5DD0568-3729-4A05-9AEF-744F99634B21}"/>
              </a:ext>
            </a:extLst>
          </p:cNvPr>
          <p:cNvSpPr>
            <a:spLocks noGrp="1"/>
          </p:cNvSpPr>
          <p:nvPr>
            <p:ph type="body" sz="quarter" idx="15"/>
          </p:nvPr>
        </p:nvSpPr>
        <p:spPr>
          <a:xfrm>
            <a:off x="8473093" y="5004457"/>
            <a:ext cx="2885357" cy="642656"/>
          </a:xfrm>
        </p:spPr>
        <p:txBody>
          <a:bodyPr/>
          <a:lstStyle/>
          <a:p>
            <a:r>
              <a:rPr lang="en-GB" dirty="0"/>
              <a:t>Close knowledge gaps and support progression of female talent. Support girls to continue in STEM</a:t>
            </a:r>
          </a:p>
        </p:txBody>
      </p:sp>
      <p:sp>
        <p:nvSpPr>
          <p:cNvPr id="5" name="Text Placeholder 4">
            <a:extLst>
              <a:ext uri="{FF2B5EF4-FFF2-40B4-BE49-F238E27FC236}">
                <a16:creationId xmlns:a16="http://schemas.microsoft.com/office/drawing/2014/main" id="{31212E5C-0996-4BAD-A1E5-39B88EE5F82C}"/>
              </a:ext>
            </a:extLst>
          </p:cNvPr>
          <p:cNvSpPr>
            <a:spLocks noGrp="1"/>
          </p:cNvSpPr>
          <p:nvPr>
            <p:ph type="body" sz="quarter" idx="10"/>
          </p:nvPr>
        </p:nvSpPr>
        <p:spPr/>
        <p:txBody>
          <a:bodyPr/>
          <a:lstStyle/>
          <a:p>
            <a:r>
              <a:rPr lang="en-GB" dirty="0"/>
              <a:t>Top 3 actions</a:t>
            </a:r>
            <a:endParaRPr lang="en-GB"/>
          </a:p>
        </p:txBody>
      </p:sp>
      <p:sp>
        <p:nvSpPr>
          <p:cNvPr id="12" name="Text Placeholder 11">
            <a:extLst>
              <a:ext uri="{FF2B5EF4-FFF2-40B4-BE49-F238E27FC236}">
                <a16:creationId xmlns:a16="http://schemas.microsoft.com/office/drawing/2014/main" id="{30070B37-B2CE-458F-87A9-CA2E5959AF5A}"/>
              </a:ext>
            </a:extLst>
          </p:cNvPr>
          <p:cNvSpPr>
            <a:spLocks noGrp="1"/>
          </p:cNvSpPr>
          <p:nvPr>
            <p:ph type="body" sz="quarter" idx="16"/>
          </p:nvPr>
        </p:nvSpPr>
        <p:spPr/>
        <p:txBody>
          <a:bodyPr/>
          <a:lstStyle/>
          <a:p>
            <a:r>
              <a:rPr lang="en-GB" dirty="0">
                <a:solidFill>
                  <a:schemeClr val="bg1"/>
                </a:solidFill>
              </a:rPr>
              <a:t>Get to know women in your extended teams </a:t>
            </a:r>
          </a:p>
        </p:txBody>
      </p:sp>
      <p:sp>
        <p:nvSpPr>
          <p:cNvPr id="13" name="Text Placeholder 12">
            <a:extLst>
              <a:ext uri="{FF2B5EF4-FFF2-40B4-BE49-F238E27FC236}">
                <a16:creationId xmlns:a16="http://schemas.microsoft.com/office/drawing/2014/main" id="{5C565D94-1F88-4B91-A9A6-EB9C29B5A7E5}"/>
              </a:ext>
            </a:extLst>
          </p:cNvPr>
          <p:cNvSpPr>
            <a:spLocks noGrp="1"/>
          </p:cNvSpPr>
          <p:nvPr>
            <p:ph type="body" sz="quarter" idx="17"/>
          </p:nvPr>
        </p:nvSpPr>
        <p:spPr/>
        <p:txBody>
          <a:bodyPr/>
          <a:lstStyle/>
          <a:p>
            <a:r>
              <a:rPr lang="en-GB"/>
              <a:t>Use your platform to make change</a:t>
            </a:r>
          </a:p>
        </p:txBody>
      </p:sp>
      <p:sp>
        <p:nvSpPr>
          <p:cNvPr id="14" name="Text Placeholder 13">
            <a:extLst>
              <a:ext uri="{FF2B5EF4-FFF2-40B4-BE49-F238E27FC236}">
                <a16:creationId xmlns:a16="http://schemas.microsoft.com/office/drawing/2014/main" id="{A6C8DE52-48BC-4B86-9831-8DAB49A21571}"/>
              </a:ext>
            </a:extLst>
          </p:cNvPr>
          <p:cNvSpPr>
            <a:spLocks noGrp="1"/>
          </p:cNvSpPr>
          <p:nvPr>
            <p:ph type="body" sz="quarter" idx="18"/>
          </p:nvPr>
        </p:nvSpPr>
        <p:spPr/>
        <p:txBody>
          <a:bodyPr/>
          <a:lstStyle/>
          <a:p>
            <a:r>
              <a:rPr lang="en-GB"/>
              <a:t>Mentor and sponsor women about business </a:t>
            </a:r>
          </a:p>
        </p:txBody>
      </p:sp>
    </p:spTree>
    <p:extLst>
      <p:ext uri="{BB962C8B-B14F-4D97-AF65-F5344CB8AC3E}">
        <p14:creationId xmlns:p14="http://schemas.microsoft.com/office/powerpoint/2010/main" val="310518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332D03-581B-1140-B9B7-4DA4E891F7CE}"/>
              </a:ext>
            </a:extLst>
          </p:cNvPr>
          <p:cNvSpPr>
            <a:spLocks noGrp="1"/>
          </p:cNvSpPr>
          <p:nvPr>
            <p:ph idx="1"/>
          </p:nvPr>
        </p:nvSpPr>
        <p:spPr>
          <a:xfrm>
            <a:off x="874712" y="1208315"/>
            <a:ext cx="5220000" cy="4788000"/>
          </a:xfrm>
        </p:spPr>
        <p:txBody>
          <a:bodyPr/>
          <a:lstStyle/>
          <a:p>
            <a:r>
              <a:rPr lang="en-GB" sz="2000" dirty="0"/>
              <a:t>Engage with your I&amp;D and Leadership groups within your organisations</a:t>
            </a:r>
          </a:p>
          <a:p>
            <a:endParaRPr lang="en-GB" sz="2000" dirty="0"/>
          </a:p>
          <a:p>
            <a:r>
              <a:rPr lang="en-GB" sz="2000" dirty="0"/>
              <a:t>Collaboration!!!</a:t>
            </a:r>
          </a:p>
          <a:p>
            <a:endParaRPr lang="en-GB" sz="2000" dirty="0"/>
          </a:p>
          <a:p>
            <a:r>
              <a:rPr lang="en-GB" sz="2000" dirty="0"/>
              <a:t>Join your gender equality employee network</a:t>
            </a:r>
          </a:p>
          <a:p>
            <a:endParaRPr lang="en-GB" sz="2000" dirty="0"/>
          </a:p>
          <a:p>
            <a:r>
              <a:rPr lang="en-GB" sz="2000" dirty="0"/>
              <a:t>My simple call to action is:</a:t>
            </a:r>
          </a:p>
          <a:p>
            <a:pPr lvl="1"/>
            <a:r>
              <a:rPr lang="en-GB" sz="1800" dirty="0"/>
              <a:t>If you’re already involved, then stay involved and get others involved too</a:t>
            </a:r>
          </a:p>
          <a:p>
            <a:pPr lvl="1"/>
            <a:r>
              <a:rPr lang="en-GB" sz="1800" dirty="0"/>
              <a:t>If you’re not involved, then get involved</a:t>
            </a:r>
          </a:p>
        </p:txBody>
      </p:sp>
      <p:sp>
        <p:nvSpPr>
          <p:cNvPr id="3" name="Title 2">
            <a:extLst>
              <a:ext uri="{FF2B5EF4-FFF2-40B4-BE49-F238E27FC236}">
                <a16:creationId xmlns:a16="http://schemas.microsoft.com/office/drawing/2014/main" id="{0465006D-E713-3048-9DC4-42E6E90DE4A7}"/>
              </a:ext>
            </a:extLst>
          </p:cNvPr>
          <p:cNvSpPr>
            <a:spLocks noGrp="1"/>
          </p:cNvSpPr>
          <p:nvPr>
            <p:ph type="title"/>
          </p:nvPr>
        </p:nvSpPr>
        <p:spPr/>
        <p:txBody>
          <a:bodyPr/>
          <a:lstStyle/>
          <a:p>
            <a:r>
              <a:rPr lang="en-GB" noProof="0" dirty="0"/>
              <a:t>Zeb’s Positive Actions</a:t>
            </a:r>
          </a:p>
        </p:txBody>
      </p:sp>
      <p:sp>
        <p:nvSpPr>
          <p:cNvPr id="5" name="Rectangle 4">
            <a:extLst>
              <a:ext uri="{FF2B5EF4-FFF2-40B4-BE49-F238E27FC236}">
                <a16:creationId xmlns:a16="http://schemas.microsoft.com/office/drawing/2014/main" id="{DDB49885-309D-4681-A863-11155EB73D15}"/>
              </a:ext>
            </a:extLst>
          </p:cNvPr>
          <p:cNvSpPr/>
          <p:nvPr/>
        </p:nvSpPr>
        <p:spPr>
          <a:xfrm>
            <a:off x="6094712" y="1464637"/>
            <a:ext cx="5450541" cy="4052047"/>
          </a:xfrm>
          <a:prstGeom prst="rect">
            <a:avLst/>
          </a:prstGeom>
          <a:solidFill>
            <a:schemeClr val="accent2"/>
          </a:solidFill>
          <a:ln>
            <a:solidFill>
              <a:srgbClr val="FFC000"/>
            </a:solidFill>
          </a:ln>
          <a:effectLst>
            <a:outerShdw blurRad="50800" dist="38100" dir="18900000" algn="bl" rotWithShape="0">
              <a:prstClr val="black">
                <a:alpha val="40000"/>
              </a:prstClr>
            </a:outerShdw>
          </a:effectLst>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Tahoma"/>
                <a:ea typeface="+mn-ea"/>
                <a:cs typeface="+mn-cs"/>
              </a:rPr>
              <a:t>In the Arabic language the word for the: </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Tahoma"/>
                <a:ea typeface="+mn-ea"/>
                <a:cs typeface="+mn-cs"/>
              </a:rPr>
              <a:t>Sun is “Ash-shams” and is feminine</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Tahoma"/>
                <a:ea typeface="+mn-ea"/>
                <a:cs typeface="+mn-cs"/>
              </a:rPr>
              <a:t>Moon is “Qamar” and is masculine</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Tahoma"/>
                <a:ea typeface="+mn-ea"/>
                <a:cs typeface="+mn-cs"/>
              </a:rPr>
              <a:t>The sun burns itself to give life and light to everything</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Tahoma"/>
                <a:ea typeface="+mn-ea"/>
                <a:cs typeface="+mn-cs"/>
              </a:rPr>
              <a:t>The moon just reflects the light. Within itself, it has no light; it just radiates the brilliance of the sun.</a:t>
            </a:r>
          </a:p>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Tahoma"/>
                <a:ea typeface="+mn-ea"/>
                <a:cs typeface="+mn-cs"/>
              </a:rPr>
              <a:t>So when we shine as men, we are just reflecting the glorious light of our women.</a:t>
            </a:r>
          </a:p>
        </p:txBody>
      </p:sp>
    </p:spTree>
    <p:extLst>
      <p:ext uri="{BB962C8B-B14F-4D97-AF65-F5344CB8AC3E}">
        <p14:creationId xmlns:p14="http://schemas.microsoft.com/office/powerpoint/2010/main" val="104300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D1733"/>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546428-7281-4D4E-922A-A1C715781BF9}"/>
              </a:ext>
            </a:extLst>
          </p:cNvPr>
          <p:cNvSpPr txBox="1"/>
          <p:nvPr/>
        </p:nvSpPr>
        <p:spPr>
          <a:xfrm>
            <a:off x="223743" y="414571"/>
            <a:ext cx="8081358" cy="4912114"/>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Museo 700" panose="02000000000000000000" pitchFamily="50" charset="0"/>
                <a:ea typeface="+mn-ea"/>
                <a:cs typeface="+mn-cs"/>
              </a:rPr>
              <a:t>Your WISE Membership</a:t>
            </a:r>
            <a:endParaRPr kumimoji="0" lang="en-GB" sz="4000" b="1" i="0" u="none" strike="noStrike" kern="1200" cap="none" spc="0" normalizeH="0" baseline="0" noProof="0" dirty="0">
              <a:ln>
                <a:noFill/>
              </a:ln>
              <a:solidFill>
                <a:prstClr val="white"/>
              </a:solidFill>
              <a:effectLst/>
              <a:uLnTx/>
              <a:uFillTx/>
              <a:latin typeface="Museo 700" panose="02000000000000000000" pitchFamily="50" charset="0"/>
              <a:ea typeface="+mn-ea"/>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Museo 700" panose="02000000000000000000" pitchFamily="50" charset="0"/>
              <a:ea typeface="+mn-ea"/>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Museo-300" panose="02000000000000000000" pitchFamily="50" charset="0"/>
                <a:ea typeface="+mn-ea"/>
                <a:cs typeface="+mn-cs"/>
              </a:rPr>
              <a:t>As a member of the GSE, you have support year-round through with: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white"/>
              </a:solidFill>
              <a:effectLst/>
              <a:uLnTx/>
              <a:uFillTx/>
              <a:latin typeface="Museo-300" panose="02000000000000000000" pitchFamily="50" charset="0"/>
              <a:ea typeface="Calibri" panose="020F0502020204030204" pitchFamily="34" charset="0"/>
              <a:cs typeface="+mn-cs"/>
            </a:endParaRP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white"/>
                </a:solidFill>
                <a:effectLst/>
                <a:uLnTx/>
                <a:uFillTx/>
                <a:latin typeface="Museo-300" panose="02000000000000000000" pitchFamily="50" charset="0"/>
                <a:ea typeface="+mn-ea"/>
                <a:cs typeface="+mn-cs"/>
              </a:rPr>
              <a:t>Benchmarking and access to our annual Measuring Progress Event</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white"/>
                </a:solidFill>
                <a:effectLst/>
                <a:uLnTx/>
                <a:uFillTx/>
                <a:latin typeface="Museo-300" panose="02000000000000000000" pitchFamily="50" charset="0"/>
                <a:ea typeface="+mn-ea"/>
                <a:cs typeface="+mn-cs"/>
              </a:rPr>
              <a:t>Senior Leadership Events</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white"/>
                </a:solidFill>
                <a:effectLst/>
                <a:uLnTx/>
                <a:uFillTx/>
                <a:latin typeface="Museo-300" panose="02000000000000000000" pitchFamily="50" charset="0"/>
                <a:ea typeface="+mn-ea"/>
                <a:cs typeface="+mn-cs"/>
              </a:rPr>
              <a:t>Knowledge Sharing Events</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white"/>
                </a:solidFill>
                <a:effectLst/>
                <a:uLnTx/>
                <a:uFillTx/>
                <a:latin typeface="Museo-300" panose="02000000000000000000" pitchFamily="50" charset="0"/>
                <a:ea typeface="+mn-ea"/>
                <a:cs typeface="+mn-cs"/>
              </a:rPr>
              <a:t>The WISE Conference </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white"/>
                </a:solidFill>
                <a:effectLst/>
                <a:uLnTx/>
                <a:uFillTx/>
                <a:latin typeface="Museo-300" panose="02000000000000000000" pitchFamily="50" charset="0"/>
                <a:ea typeface="+mn-ea"/>
                <a:cs typeface="+mn-cs"/>
              </a:rPr>
              <a:t>Access to research</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white"/>
                </a:solidFill>
                <a:effectLst/>
                <a:uLnTx/>
                <a:uFillTx/>
                <a:latin typeface="Museo-300" panose="02000000000000000000" pitchFamily="50" charset="0"/>
                <a:ea typeface="+mn-ea"/>
                <a:cs typeface="+mn-cs"/>
              </a:rPr>
              <a:t>White papers</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white"/>
                </a:solidFill>
                <a:effectLst/>
                <a:uLnTx/>
                <a:uFillTx/>
                <a:latin typeface="Museo-300" panose="02000000000000000000" pitchFamily="50" charset="0"/>
                <a:ea typeface="+mn-ea"/>
                <a:cs typeface="+mn-cs"/>
              </a:rPr>
              <a:t>Case studies and best practice in the  online WISE members area</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white"/>
                </a:solidFill>
                <a:effectLst/>
                <a:uLnTx/>
                <a:uFillTx/>
                <a:latin typeface="Museo-300" panose="02000000000000000000" pitchFamily="50" charset="0"/>
                <a:ea typeface="+mn-ea"/>
                <a:cs typeface="+mn-cs"/>
              </a:rPr>
              <a:t>Webinars and access to our library of recorded content</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white"/>
                </a:solidFill>
                <a:effectLst/>
                <a:uLnTx/>
                <a:uFillTx/>
                <a:latin typeface="Museo-300" panose="02000000000000000000" pitchFamily="50" charset="0"/>
                <a:ea typeface="+mn-ea"/>
                <a:cs typeface="+mn-cs"/>
              </a:rPr>
              <a:t>Extensive networking opportunities</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white"/>
                </a:solidFill>
                <a:effectLst/>
                <a:uLnTx/>
                <a:uFillTx/>
                <a:latin typeface="Museo-300" panose="02000000000000000000" pitchFamily="50" charset="0"/>
                <a:ea typeface="+mn-ea"/>
                <a:cs typeface="+mn-cs"/>
              </a:rPr>
              <a:t>Inspiring &amp; inclusive campaigns</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white"/>
                </a:solidFill>
                <a:effectLst/>
                <a:uLnTx/>
                <a:uFillTx/>
                <a:latin typeface="Museo-300" panose="02000000000000000000" pitchFamily="50" charset="0"/>
                <a:ea typeface="+mn-ea"/>
                <a:cs typeface="+mn-cs"/>
              </a:rPr>
              <a:t>Access to our expert team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Museo 700" panose="02000000000000000000" pitchFamily="50" charset="0"/>
              <a:ea typeface="Calibri" panose="020F0502020204030204" pitchFamily="34" charset="0"/>
              <a:cs typeface="+mn-cs"/>
            </a:endParaRPr>
          </a:p>
        </p:txBody>
      </p:sp>
      <p:pic>
        <p:nvPicPr>
          <p:cNvPr id="8" name="Picture 7" descr="A picture containing text, clipart&#10;&#10;Description automatically generated">
            <a:extLst>
              <a:ext uri="{FF2B5EF4-FFF2-40B4-BE49-F238E27FC236}">
                <a16:creationId xmlns:a16="http://schemas.microsoft.com/office/drawing/2014/main" id="{90BC0C1D-CABA-4D36-AD85-F5CE1BD88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91" y="6016475"/>
            <a:ext cx="2329008" cy="696456"/>
          </a:xfrm>
          <a:prstGeom prst="rect">
            <a:avLst/>
          </a:prstGeom>
        </p:spPr>
      </p:pic>
      <p:sp>
        <p:nvSpPr>
          <p:cNvPr id="7" name="TextBox 6">
            <a:extLst>
              <a:ext uri="{FF2B5EF4-FFF2-40B4-BE49-F238E27FC236}">
                <a16:creationId xmlns:a16="http://schemas.microsoft.com/office/drawing/2014/main" id="{3E9704B3-2CF6-4BA2-A21A-CBC353A0D827}"/>
              </a:ext>
            </a:extLst>
          </p:cNvPr>
          <p:cNvSpPr txBox="1"/>
          <p:nvPr/>
        </p:nvSpPr>
        <p:spPr>
          <a:xfrm>
            <a:off x="2776756" y="5610009"/>
            <a:ext cx="7108353" cy="754694"/>
          </a:xfrm>
          <a:prstGeom prst="rect">
            <a:avLst/>
          </a:prstGeom>
          <a:noFill/>
        </p:spPr>
        <p:txBody>
          <a:bodyPr wrap="square">
            <a:spAutoFit/>
          </a:bodyPr>
          <a:lstStyle/>
          <a:p>
            <a:pPr marL="457200" marR="0" lvl="1" indent="0" algn="l" defTabSz="914400" rtl="0" eaLnBrk="1" fontAlgn="auto" latinLnBrk="0" hangingPunct="1">
              <a:lnSpc>
                <a:spcPct val="15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Museo-300" panose="02000000000000000000" pitchFamily="50" charset="0"/>
                <a:ea typeface="+mn-ea"/>
                <a:cs typeface="+mn-cs"/>
              </a:rPr>
              <a:t>www.wisecampaign.org.uk</a:t>
            </a:r>
            <a:r>
              <a:rPr lang="en-GB" sz="3200" dirty="0">
                <a:solidFill>
                  <a:prstClr val="white"/>
                </a:solidFill>
                <a:latin typeface="Museo-300" panose="02000000000000000000" pitchFamily="50" charset="0"/>
              </a:rPr>
              <a:t>/register</a:t>
            </a:r>
            <a:endParaRPr kumimoji="0" lang="en-GB" sz="3200" b="0" i="0" u="none" strike="noStrike" kern="1200" cap="none" spc="0" normalizeH="0" baseline="0" noProof="0" dirty="0">
              <a:ln>
                <a:noFill/>
              </a:ln>
              <a:solidFill>
                <a:prstClr val="white"/>
              </a:solidFill>
              <a:effectLst/>
              <a:uLnTx/>
              <a:uFillTx/>
              <a:latin typeface="Museo-300" panose="02000000000000000000" pitchFamily="50" charset="0"/>
              <a:ea typeface="+mn-ea"/>
              <a:cs typeface="+mn-cs"/>
            </a:endParaRPr>
          </a:p>
        </p:txBody>
      </p:sp>
      <p:pic>
        <p:nvPicPr>
          <p:cNvPr id="3" name="Picture 2">
            <a:extLst>
              <a:ext uri="{FF2B5EF4-FFF2-40B4-BE49-F238E27FC236}">
                <a16:creationId xmlns:a16="http://schemas.microsoft.com/office/drawing/2014/main" id="{302344F2-7CBC-4AAC-A5D7-D9D8E44B6268}"/>
              </a:ext>
            </a:extLst>
          </p:cNvPr>
          <p:cNvPicPr>
            <a:picLocks noChangeAspect="1"/>
          </p:cNvPicPr>
          <p:nvPr/>
        </p:nvPicPr>
        <p:blipFill>
          <a:blip r:embed="rId4"/>
          <a:stretch>
            <a:fillRect/>
          </a:stretch>
        </p:blipFill>
        <p:spPr>
          <a:xfrm>
            <a:off x="7583648" y="755664"/>
            <a:ext cx="4317497" cy="507021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70374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D05E-75C2-4D06-95C4-ADACCE423B4E}"/>
              </a:ext>
            </a:extLst>
          </p:cNvPr>
          <p:cNvSpPr>
            <a:spLocks noGrp="1"/>
          </p:cNvSpPr>
          <p:nvPr>
            <p:ph type="title"/>
          </p:nvPr>
        </p:nvSpPr>
        <p:spPr>
          <a:xfrm>
            <a:off x="553587" y="237827"/>
            <a:ext cx="9589771" cy="873493"/>
          </a:xfrm>
        </p:spPr>
        <p:txBody>
          <a:bodyPr>
            <a:normAutofit/>
          </a:bodyPr>
          <a:lstStyle/>
          <a:p>
            <a:r>
              <a:rPr lang="en-GB" dirty="0">
                <a:latin typeface="Gill Sans MT" panose="020B0502020104020203" pitchFamily="34" charset="0"/>
              </a:rPr>
              <a:t>What is an Ally?</a:t>
            </a:r>
            <a:endParaRPr lang="en-GB" dirty="0"/>
          </a:p>
        </p:txBody>
      </p:sp>
      <p:sp>
        <p:nvSpPr>
          <p:cNvPr id="3" name="Text Placeholder 2">
            <a:extLst>
              <a:ext uri="{FF2B5EF4-FFF2-40B4-BE49-F238E27FC236}">
                <a16:creationId xmlns:a16="http://schemas.microsoft.com/office/drawing/2014/main" id="{6B5E55C4-94A4-4738-A9B6-8991A1262C34}"/>
              </a:ext>
            </a:extLst>
          </p:cNvPr>
          <p:cNvSpPr>
            <a:spLocks noGrp="1"/>
          </p:cNvSpPr>
          <p:nvPr>
            <p:ph type="body" sz="quarter" idx="10"/>
          </p:nvPr>
        </p:nvSpPr>
        <p:spPr>
          <a:xfrm>
            <a:off x="553588" y="1276102"/>
            <a:ext cx="10868146" cy="3486750"/>
          </a:xfrm>
        </p:spPr>
        <p:txBody>
          <a:bodyPr/>
          <a:lstStyle/>
          <a:p>
            <a:r>
              <a:rPr lang="en-US" sz="2400" b="0" i="0" dirty="0">
                <a:solidFill>
                  <a:srgbClr val="20154E"/>
                </a:solidFill>
                <a:effectLst/>
                <a:latin typeface="Gill Sans MT" panose="020B0502020104020203" pitchFamily="34" charset="0"/>
              </a:rPr>
              <a:t>An ally is someone who is not a member of an underrepresented group but who takes action to support that group and thus challenges </a:t>
            </a:r>
            <a:r>
              <a:rPr lang="en-US" sz="2400" b="0" i="0" dirty="0" err="1">
                <a:solidFill>
                  <a:srgbClr val="20154E"/>
                </a:solidFill>
                <a:effectLst/>
                <a:latin typeface="Gill Sans MT" panose="020B0502020104020203" pitchFamily="34" charset="0"/>
              </a:rPr>
              <a:t>behaviour</a:t>
            </a:r>
            <a:endParaRPr lang="en-US" sz="2400" b="0" i="0" dirty="0">
              <a:solidFill>
                <a:srgbClr val="20154E"/>
              </a:solidFill>
              <a:effectLst/>
              <a:latin typeface="Gill Sans MT" panose="020B0502020104020203" pitchFamily="34" charset="0"/>
            </a:endParaRPr>
          </a:p>
          <a:p>
            <a:r>
              <a:rPr lang="en-US" sz="2400" dirty="0">
                <a:solidFill>
                  <a:srgbClr val="20154E"/>
                </a:solidFill>
                <a:latin typeface="Gill Sans MT" panose="020B0502020104020203" pitchFamily="34" charset="0"/>
              </a:rPr>
              <a:t>Act as a sponsor</a:t>
            </a:r>
          </a:p>
          <a:p>
            <a:r>
              <a:rPr lang="en-US" sz="2400" dirty="0">
                <a:solidFill>
                  <a:srgbClr val="20154E"/>
                </a:solidFill>
                <a:latin typeface="Gill Sans MT" panose="020B0502020104020203" pitchFamily="34" charset="0"/>
              </a:rPr>
              <a:t>Be a champion</a:t>
            </a:r>
          </a:p>
          <a:p>
            <a:r>
              <a:rPr lang="en-US" sz="2400" dirty="0">
                <a:solidFill>
                  <a:srgbClr val="20154E"/>
                </a:solidFill>
                <a:latin typeface="Gill Sans MT" panose="020B0502020104020203" pitchFamily="34" charset="0"/>
              </a:rPr>
              <a:t>Amplify</a:t>
            </a:r>
          </a:p>
          <a:p>
            <a:r>
              <a:rPr lang="en-US" sz="2400" dirty="0">
                <a:solidFill>
                  <a:srgbClr val="20154E"/>
                </a:solidFill>
                <a:latin typeface="Gill Sans MT" panose="020B0502020104020203" pitchFamily="34" charset="0"/>
              </a:rPr>
              <a:t>Advocate</a:t>
            </a:r>
          </a:p>
          <a:p>
            <a:r>
              <a:rPr lang="en-US" sz="2400" dirty="0">
                <a:solidFill>
                  <a:srgbClr val="20154E"/>
                </a:solidFill>
                <a:latin typeface="Gill Sans MT" panose="020B0502020104020203" pitchFamily="34" charset="0"/>
              </a:rPr>
              <a:t>Be a scholar</a:t>
            </a:r>
          </a:p>
          <a:p>
            <a:r>
              <a:rPr lang="en-US" sz="2400" dirty="0">
                <a:solidFill>
                  <a:srgbClr val="20154E"/>
                </a:solidFill>
                <a:latin typeface="Gill Sans MT" panose="020B0502020104020203" pitchFamily="34" charset="0"/>
              </a:rPr>
              <a:t>Be an upstander</a:t>
            </a:r>
          </a:p>
          <a:p>
            <a:r>
              <a:rPr lang="en-US" sz="2400" dirty="0">
                <a:solidFill>
                  <a:srgbClr val="20154E"/>
                </a:solidFill>
                <a:latin typeface="Gill Sans MT" panose="020B0502020104020203" pitchFamily="34" charset="0"/>
              </a:rPr>
              <a:t>Be a confidant</a:t>
            </a:r>
            <a:endParaRPr lang="en-GB" sz="2400" dirty="0">
              <a:solidFill>
                <a:srgbClr val="20154E"/>
              </a:solidFill>
              <a:latin typeface="Gill Sans MT" panose="020B0502020104020203" pitchFamily="34" charset="0"/>
            </a:endParaRPr>
          </a:p>
        </p:txBody>
      </p:sp>
      <p:pic>
        <p:nvPicPr>
          <p:cNvPr id="1026" name="Picture 2" descr="illustration of hands holding up a heart">
            <a:extLst>
              <a:ext uri="{FF2B5EF4-FFF2-40B4-BE49-F238E27FC236}">
                <a16:creationId xmlns:a16="http://schemas.microsoft.com/office/drawing/2014/main" id="{7873DAD7-539E-4383-8123-4959931A4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595" y="2357379"/>
            <a:ext cx="59055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506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4121DB0-41CF-450E-BD94-08A211154AB8}"/>
              </a:ext>
            </a:extLst>
          </p:cNvPr>
          <p:cNvSpPr>
            <a:spLocks noGrp="1"/>
          </p:cNvSpPr>
          <p:nvPr>
            <p:ph type="body" sz="quarter" idx="10"/>
          </p:nvPr>
        </p:nvSpPr>
        <p:spPr/>
        <p:txBody>
          <a:bodyPr/>
          <a:lstStyle/>
          <a:p>
            <a:r>
              <a:rPr lang="en-GB" dirty="0"/>
              <a:t>Building Allyship</a:t>
            </a:r>
          </a:p>
        </p:txBody>
      </p:sp>
      <p:sp>
        <p:nvSpPr>
          <p:cNvPr id="3" name="Text Placeholder 2">
            <a:extLst>
              <a:ext uri="{FF2B5EF4-FFF2-40B4-BE49-F238E27FC236}">
                <a16:creationId xmlns:a16="http://schemas.microsoft.com/office/drawing/2014/main" id="{C7A42D0D-B7EB-4BA3-86C7-629241103385}"/>
              </a:ext>
            </a:extLst>
          </p:cNvPr>
          <p:cNvSpPr>
            <a:spLocks noGrp="1"/>
          </p:cNvSpPr>
          <p:nvPr>
            <p:ph type="body" sz="quarter" idx="11"/>
          </p:nvPr>
        </p:nvSpPr>
        <p:spPr>
          <a:xfrm>
            <a:off x="2217680" y="5196253"/>
            <a:ext cx="7756635" cy="433201"/>
          </a:xfrm>
        </p:spPr>
        <p:txBody>
          <a:bodyPr>
            <a:noAutofit/>
          </a:bodyPr>
          <a:lstStyle/>
          <a:p>
            <a:r>
              <a:rPr lang="en-GB" sz="2400" dirty="0"/>
              <a:t>Angela Booth</a:t>
            </a:r>
            <a:endParaRPr lang="en-GB" dirty="0"/>
          </a:p>
          <a:p>
            <a:r>
              <a:rPr lang="en-GB" dirty="0"/>
              <a:t>Chair of the Women’s Network &amp; Head of Operational Excellence </a:t>
            </a:r>
          </a:p>
        </p:txBody>
      </p:sp>
      <p:sp>
        <p:nvSpPr>
          <p:cNvPr id="5" name="Slide Number Placeholder 4">
            <a:extLst>
              <a:ext uri="{FF2B5EF4-FFF2-40B4-BE49-F238E27FC236}">
                <a16:creationId xmlns:a16="http://schemas.microsoft.com/office/drawing/2014/main" id="{394DB3BE-1E91-4980-B5D4-838A0F3BB97A}"/>
              </a:ext>
            </a:extLst>
          </p:cNvPr>
          <p:cNvSpPr>
            <a:spLocks noGrp="1"/>
          </p:cNvSpPr>
          <p:nvPr>
            <p:ph type="sldNum" sz="quarter" idx="2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39543-E302-4EAD-9AFA-E45B8A7403F9}" type="slidenum">
              <a:rPr kumimoji="0" lang="en-GB" sz="1200" b="0" i="0" u="none" strike="noStrike" kern="1200" cap="none" spc="0" normalizeH="0" baseline="0" noProof="0" smtClean="0">
                <a:ln>
                  <a:noFill/>
                </a:ln>
                <a:solidFill>
                  <a:srgbClr val="000000"/>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000000"/>
              </a:solidFill>
              <a:effectLst/>
              <a:uLnTx/>
              <a:uFillTx/>
              <a:latin typeface="Arial Nova Light"/>
              <a:ea typeface="+mn-ea"/>
              <a:cs typeface="+mn-cs"/>
            </a:endParaRPr>
          </a:p>
        </p:txBody>
      </p:sp>
      <p:pic>
        <p:nvPicPr>
          <p:cNvPr id="8" name="Picture 7" descr="A picture containing graphical user interface&#10;&#10;Description automatically generated">
            <a:extLst>
              <a:ext uri="{FF2B5EF4-FFF2-40B4-BE49-F238E27FC236}">
                <a16:creationId xmlns:a16="http://schemas.microsoft.com/office/drawing/2014/main" id="{9E319A9D-0A7F-4E4E-BBAF-076E50224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14" y="5629454"/>
            <a:ext cx="1521405" cy="1521405"/>
          </a:xfrm>
          <a:prstGeom prst="rect">
            <a:avLst/>
          </a:prstGeom>
        </p:spPr>
      </p:pic>
    </p:spTree>
    <p:extLst>
      <p:ext uri="{BB962C8B-B14F-4D97-AF65-F5344CB8AC3E}">
        <p14:creationId xmlns:p14="http://schemas.microsoft.com/office/powerpoint/2010/main" val="2789733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A66ADB0F-D0B3-4A2D-A79A-CD1D13AA6865}"/>
              </a:ext>
            </a:extLst>
          </p:cNvPr>
          <p:cNvSpPr>
            <a:spLocks noGrp="1"/>
          </p:cNvSpPr>
          <p:nvPr>
            <p:ph type="body" sz="quarter" idx="17"/>
          </p:nvPr>
        </p:nvSpPr>
        <p:spPr>
          <a:xfrm>
            <a:off x="601735" y="1019306"/>
            <a:ext cx="4884665" cy="400050"/>
          </a:xfrm>
        </p:spPr>
        <p:txBody>
          <a:bodyPr lIns="91440" tIns="45720" rIns="91440" bIns="45720">
            <a:normAutofit/>
          </a:bodyPr>
          <a:lstStyle/>
          <a:p>
            <a:r>
              <a:rPr lang="en-GB"/>
              <a:t>Redressing gender equality</a:t>
            </a:r>
          </a:p>
        </p:txBody>
      </p:sp>
      <p:sp>
        <p:nvSpPr>
          <p:cNvPr id="23" name="Text Placeholder 22">
            <a:extLst>
              <a:ext uri="{FF2B5EF4-FFF2-40B4-BE49-F238E27FC236}">
                <a16:creationId xmlns:a16="http://schemas.microsoft.com/office/drawing/2014/main" id="{68761262-EB6F-4FF2-A24B-9B5608B7728A}"/>
              </a:ext>
            </a:extLst>
          </p:cNvPr>
          <p:cNvSpPr>
            <a:spLocks noGrp="1"/>
          </p:cNvSpPr>
          <p:nvPr>
            <p:ph type="body" sz="quarter" idx="16"/>
          </p:nvPr>
        </p:nvSpPr>
        <p:spPr>
          <a:xfrm>
            <a:off x="601735" y="426993"/>
            <a:ext cx="4884665" cy="563041"/>
          </a:xfrm>
        </p:spPr>
        <p:txBody>
          <a:bodyPr lIns="91440" tIns="45720" rIns="91440" bIns="45720">
            <a:normAutofit/>
          </a:bodyPr>
          <a:lstStyle/>
          <a:p>
            <a:r>
              <a:rPr lang="en-GB" sz="3300"/>
              <a:t>We need allies…</a:t>
            </a:r>
          </a:p>
        </p:txBody>
      </p:sp>
      <p:sp>
        <p:nvSpPr>
          <p:cNvPr id="8" name="Text Placeholder 7">
            <a:extLst>
              <a:ext uri="{FF2B5EF4-FFF2-40B4-BE49-F238E27FC236}">
                <a16:creationId xmlns:a16="http://schemas.microsoft.com/office/drawing/2014/main" id="{6EF6D108-B6DA-44DF-B93D-53AF1B92BDC3}"/>
              </a:ext>
            </a:extLst>
          </p:cNvPr>
          <p:cNvSpPr>
            <a:spLocks noGrp="1"/>
          </p:cNvSpPr>
          <p:nvPr>
            <p:ph type="body" sz="quarter" idx="13"/>
          </p:nvPr>
        </p:nvSpPr>
        <p:spPr>
          <a:xfrm>
            <a:off x="601735" y="1881555"/>
            <a:ext cx="4884665" cy="4548858"/>
          </a:xfrm>
        </p:spPr>
        <p:txBody>
          <a:bodyPr lIns="91440" tIns="45720" rIns="91440" bIns="45720">
            <a:normAutofit/>
          </a:bodyPr>
          <a:lstStyle/>
          <a:p>
            <a:pPr>
              <a:buFont typeface="Arial"/>
              <a:buChar char="•"/>
            </a:pPr>
            <a:r>
              <a:rPr lang="en-GB" sz="1500" dirty="0"/>
              <a:t>In FTSE250 businesses, men make up 82% of executive directors (</a:t>
            </a:r>
            <a:r>
              <a:rPr lang="en-GB" sz="1500" dirty="0">
                <a:hlinkClick r:id="rId3"/>
              </a:rPr>
              <a:t>Ernst &amp; Young, 2021</a:t>
            </a:r>
            <a:r>
              <a:rPr lang="en-GB" sz="1500" dirty="0"/>
              <a:t>)</a:t>
            </a:r>
          </a:p>
          <a:p>
            <a:pPr>
              <a:buFont typeface="Arial"/>
              <a:buChar char="•"/>
            </a:pPr>
            <a:r>
              <a:rPr lang="en-GB" sz="1500" dirty="0"/>
              <a:t>Women still experience unequal treatment and discrimination:</a:t>
            </a:r>
          </a:p>
          <a:p>
            <a:pPr marL="742950" lvl="1" indent="-285750">
              <a:buFont typeface="Arial"/>
              <a:buChar char="•"/>
            </a:pPr>
            <a:r>
              <a:rPr lang="en-GB" sz="1500" dirty="0">
                <a:solidFill>
                  <a:srgbClr val="000000"/>
                </a:solidFill>
              </a:rPr>
              <a:t>&gt;40% women experience sexual harassment at work in the UK (</a:t>
            </a:r>
            <a:r>
              <a:rPr lang="en-GB" sz="1500" dirty="0">
                <a:solidFill>
                  <a:srgbClr val="000000"/>
                </a:solidFill>
                <a:hlinkClick r:id="rId4"/>
              </a:rPr>
              <a:t>WRDA, 2021</a:t>
            </a:r>
            <a:r>
              <a:rPr lang="en-GB" sz="1500" dirty="0">
                <a:solidFill>
                  <a:srgbClr val="000000"/>
                </a:solidFill>
              </a:rPr>
              <a:t>)</a:t>
            </a:r>
          </a:p>
          <a:p>
            <a:pPr marL="742950" lvl="1" indent="-285750">
              <a:buFont typeface="Arial"/>
              <a:buChar char="•"/>
            </a:pPr>
            <a:r>
              <a:rPr lang="en-GB" sz="1500" dirty="0">
                <a:solidFill>
                  <a:srgbClr val="000000"/>
                </a:solidFill>
              </a:rPr>
              <a:t>Of employees working full time in the UK, women are paid 7.9% less than men on average (</a:t>
            </a:r>
            <a:r>
              <a:rPr lang="en-GB" sz="1500" dirty="0">
                <a:solidFill>
                  <a:srgbClr val="000000"/>
                </a:solidFill>
                <a:hlinkClick r:id="rId5"/>
              </a:rPr>
              <a:t>ONS, 2021</a:t>
            </a:r>
            <a:r>
              <a:rPr lang="en-GB" sz="1500" dirty="0">
                <a:solidFill>
                  <a:srgbClr val="000000"/>
                </a:solidFill>
              </a:rPr>
              <a:t>)</a:t>
            </a:r>
          </a:p>
          <a:p>
            <a:pPr marL="742950" lvl="1" indent="-285750">
              <a:buFont typeface="Arial"/>
              <a:buChar char="•"/>
            </a:pPr>
            <a:r>
              <a:rPr lang="en-GB" sz="1500" dirty="0">
                <a:solidFill>
                  <a:srgbClr val="000000"/>
                </a:solidFill>
              </a:rPr>
              <a:t>Women are over-mentored and under-sponsored compared to men (</a:t>
            </a:r>
            <a:r>
              <a:rPr lang="en-GB" sz="1500" dirty="0">
                <a:solidFill>
                  <a:srgbClr val="000000"/>
                </a:solidFill>
                <a:hlinkClick r:id="rId6"/>
              </a:rPr>
              <a:t>HBR, 2019</a:t>
            </a:r>
            <a:r>
              <a:rPr lang="en-GB" sz="1500" dirty="0">
                <a:solidFill>
                  <a:srgbClr val="000000"/>
                </a:solidFill>
              </a:rPr>
              <a:t>)</a:t>
            </a:r>
          </a:p>
          <a:p>
            <a:pPr>
              <a:buFont typeface="Arial"/>
              <a:buChar char="•"/>
            </a:pPr>
            <a:r>
              <a:rPr lang="en-GB" sz="1500" dirty="0"/>
              <a:t>96% of organisations are more successful when men are engaged with inclusion (</a:t>
            </a:r>
            <a:r>
              <a:rPr lang="en-GB" sz="1500" dirty="0">
                <a:hlinkClick r:id="rId7"/>
              </a:rPr>
              <a:t>Forbes, 2018</a:t>
            </a:r>
            <a:r>
              <a:rPr lang="en-GB" sz="1500" dirty="0"/>
              <a:t>)</a:t>
            </a:r>
          </a:p>
          <a:p>
            <a:pPr>
              <a:buFont typeface="Arial"/>
              <a:buChar char="•"/>
            </a:pPr>
            <a:r>
              <a:rPr lang="en-GB" sz="1500" dirty="0"/>
              <a:t>Allyship makes people feel twice as likely to belong in their place of work (</a:t>
            </a:r>
            <a:r>
              <a:rPr lang="en-GB" sz="1500" dirty="0">
                <a:hlinkClick r:id="rId8"/>
              </a:rPr>
              <a:t>Forbes, 2021</a:t>
            </a:r>
            <a:r>
              <a:rPr lang="en-GB" sz="1500" dirty="0"/>
              <a:t>)</a:t>
            </a:r>
          </a:p>
        </p:txBody>
      </p:sp>
      <p:pic>
        <p:nvPicPr>
          <p:cNvPr id="10" name="Picture 10">
            <a:extLst>
              <a:ext uri="{FF2B5EF4-FFF2-40B4-BE49-F238E27FC236}">
                <a16:creationId xmlns:a16="http://schemas.microsoft.com/office/drawing/2014/main" id="{24DF4DB3-EAEF-4DED-A7D2-430DEC751C83}"/>
              </a:ext>
            </a:extLst>
          </p:cNvPr>
          <p:cNvPicPr>
            <a:picLocks noGrp="1" noChangeAspect="1"/>
          </p:cNvPicPr>
          <p:nvPr>
            <p:ph type="pic" sz="quarter" idx="26"/>
          </p:nvPr>
        </p:nvPicPr>
        <p:blipFill rotWithShape="1">
          <a:blip r:embed="rId9"/>
          <a:srcRect l="8546" r="31349" b="-2"/>
          <a:stretch/>
        </p:blipFill>
        <p:spPr>
          <a:xfrm>
            <a:off x="6096000" y="136523"/>
            <a:ext cx="5951538" cy="6584949"/>
          </a:xfrm>
          <a:noFill/>
        </p:spPr>
      </p:pic>
      <p:sp>
        <p:nvSpPr>
          <p:cNvPr id="31" name="Slide Number Placeholder 6">
            <a:extLst>
              <a:ext uri="{FF2B5EF4-FFF2-40B4-BE49-F238E27FC236}">
                <a16:creationId xmlns:a16="http://schemas.microsoft.com/office/drawing/2014/main" id="{716A7518-423D-4215-865D-20D18EF6E33C}"/>
              </a:ext>
            </a:extLst>
          </p:cNvPr>
          <p:cNvSpPr>
            <a:spLocks noGrp="1"/>
          </p:cNvSpPr>
          <p:nvPr>
            <p:ph type="sldNum" sz="quarter" idx="27"/>
          </p:nvPr>
        </p:nvSpPr>
        <p:spPr>
          <a:xfrm>
            <a:off x="11691260" y="6559420"/>
            <a:ext cx="430926" cy="162052"/>
          </a:xfrm>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B1739543-E302-4EAD-9AFA-E45B8A7403F9}" type="slidenum">
              <a:rPr kumimoji="0" lang="en-GB" sz="500" b="0" i="0" u="none" strike="noStrike" kern="1200" cap="none" spc="0" normalizeH="0" baseline="0" noProof="0" smtClean="0">
                <a:ln>
                  <a:noFill/>
                </a:ln>
                <a:solidFill>
                  <a:srgbClr val="000000"/>
                </a:solidFill>
                <a:effectLst/>
                <a:uLnTx/>
                <a:uFillTx/>
                <a:latin typeface="Arial Nova Light"/>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4</a:t>
            </a:fld>
            <a:endParaRPr kumimoji="0" lang="en-GB" sz="500" b="0" i="0" u="none" strike="noStrike" kern="1200" cap="none" spc="0" normalizeH="0" baseline="0" noProof="0">
              <a:ln>
                <a:noFill/>
              </a:ln>
              <a:solidFill>
                <a:srgbClr val="000000"/>
              </a:solidFill>
              <a:effectLst/>
              <a:uLnTx/>
              <a:uFillTx/>
              <a:latin typeface="Arial Nova Light"/>
              <a:ea typeface="+mn-ea"/>
              <a:cs typeface="+mn-cs"/>
            </a:endParaRPr>
          </a:p>
        </p:txBody>
      </p:sp>
    </p:spTree>
    <p:extLst>
      <p:ext uri="{BB962C8B-B14F-4D97-AF65-F5344CB8AC3E}">
        <p14:creationId xmlns:p14="http://schemas.microsoft.com/office/powerpoint/2010/main" val="1682748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4B51457-68D7-45BB-B17B-04CC504F0495}"/>
              </a:ext>
            </a:extLst>
          </p:cNvPr>
          <p:cNvSpPr>
            <a:spLocks noGrp="1"/>
          </p:cNvSpPr>
          <p:nvPr>
            <p:ph type="body" sz="quarter" idx="12"/>
          </p:nvPr>
        </p:nvSpPr>
        <p:spPr/>
        <p:txBody>
          <a:bodyPr/>
          <a:lstStyle/>
          <a:p>
            <a:r>
              <a:rPr lang="en-GB" dirty="0"/>
              <a:t>A model approach </a:t>
            </a:r>
          </a:p>
        </p:txBody>
      </p:sp>
      <p:sp>
        <p:nvSpPr>
          <p:cNvPr id="7" name="Text Placeholder 6">
            <a:extLst>
              <a:ext uri="{FF2B5EF4-FFF2-40B4-BE49-F238E27FC236}">
                <a16:creationId xmlns:a16="http://schemas.microsoft.com/office/drawing/2014/main" id="{F13151BB-9F90-4F24-AE90-F090C66A0E57}"/>
              </a:ext>
            </a:extLst>
          </p:cNvPr>
          <p:cNvSpPr>
            <a:spLocks noGrp="1"/>
          </p:cNvSpPr>
          <p:nvPr>
            <p:ph type="body" sz="quarter" idx="10"/>
          </p:nvPr>
        </p:nvSpPr>
        <p:spPr/>
        <p:txBody>
          <a:bodyPr/>
          <a:lstStyle/>
          <a:p>
            <a:r>
              <a:rPr lang="en-GB" dirty="0"/>
              <a:t>Allyship in action</a:t>
            </a:r>
            <a:endParaRPr lang="en-US" dirty="0"/>
          </a:p>
          <a:p>
            <a:endParaRPr lang="en-GB" dirty="0"/>
          </a:p>
        </p:txBody>
      </p:sp>
      <p:sp>
        <p:nvSpPr>
          <p:cNvPr id="25" name="Text Placeholder 24">
            <a:extLst>
              <a:ext uri="{FF2B5EF4-FFF2-40B4-BE49-F238E27FC236}">
                <a16:creationId xmlns:a16="http://schemas.microsoft.com/office/drawing/2014/main" id="{D08A5707-6BF2-4C41-AD73-55FE726E5422}"/>
              </a:ext>
            </a:extLst>
          </p:cNvPr>
          <p:cNvSpPr>
            <a:spLocks noGrp="1"/>
          </p:cNvSpPr>
          <p:nvPr>
            <p:ph type="body" sz="quarter" idx="19"/>
          </p:nvPr>
        </p:nvSpPr>
        <p:spPr/>
        <p:txBody>
          <a:bodyPr/>
          <a:lstStyle/>
          <a:p>
            <a:r>
              <a:rPr lang="en-GB" dirty="0">
                <a:latin typeface="Abadi Extra Light"/>
              </a:rPr>
              <a:t>Become educated on gender equality </a:t>
            </a:r>
            <a:endParaRPr lang="en-GB" dirty="0"/>
          </a:p>
        </p:txBody>
      </p:sp>
      <p:sp>
        <p:nvSpPr>
          <p:cNvPr id="26" name="Text Placeholder 25">
            <a:extLst>
              <a:ext uri="{FF2B5EF4-FFF2-40B4-BE49-F238E27FC236}">
                <a16:creationId xmlns:a16="http://schemas.microsoft.com/office/drawing/2014/main" id="{F3F69561-7DFD-4AD3-800B-3D33B4EADCE6}"/>
              </a:ext>
            </a:extLst>
          </p:cNvPr>
          <p:cNvSpPr>
            <a:spLocks noGrp="1"/>
          </p:cNvSpPr>
          <p:nvPr>
            <p:ph type="body" sz="quarter" idx="20"/>
          </p:nvPr>
        </p:nvSpPr>
        <p:spPr/>
        <p:txBody>
          <a:bodyPr/>
          <a:lstStyle/>
          <a:p>
            <a:r>
              <a:rPr lang="en-GB" b="0" dirty="0">
                <a:latin typeface="Abadi Extra Light"/>
              </a:rPr>
              <a:t>Understand the lived experience of women</a:t>
            </a:r>
            <a:endParaRPr lang="en-GB" b="0" dirty="0"/>
          </a:p>
        </p:txBody>
      </p:sp>
      <p:sp>
        <p:nvSpPr>
          <p:cNvPr id="27" name="Text Placeholder 26">
            <a:extLst>
              <a:ext uri="{FF2B5EF4-FFF2-40B4-BE49-F238E27FC236}">
                <a16:creationId xmlns:a16="http://schemas.microsoft.com/office/drawing/2014/main" id="{D1397BFA-239A-4DBA-BB91-FD479686B347}"/>
              </a:ext>
            </a:extLst>
          </p:cNvPr>
          <p:cNvSpPr>
            <a:spLocks noGrp="1"/>
          </p:cNvSpPr>
          <p:nvPr>
            <p:ph type="body" sz="quarter" idx="21"/>
          </p:nvPr>
        </p:nvSpPr>
        <p:spPr/>
        <p:txBody>
          <a:bodyPr/>
          <a:lstStyle/>
          <a:p>
            <a:r>
              <a:rPr lang="en-GB" dirty="0">
                <a:latin typeface="Abadi Extra Light"/>
              </a:rPr>
              <a:t>Take action and be publicly accountable</a:t>
            </a:r>
            <a:endParaRPr lang="en-GB" dirty="0"/>
          </a:p>
        </p:txBody>
      </p:sp>
      <p:sp>
        <p:nvSpPr>
          <p:cNvPr id="6" name="Slide Number Placeholder 5">
            <a:extLst>
              <a:ext uri="{FF2B5EF4-FFF2-40B4-BE49-F238E27FC236}">
                <a16:creationId xmlns:a16="http://schemas.microsoft.com/office/drawing/2014/main" id="{2148A454-3852-4A5F-8B6D-A4F048748D89}"/>
              </a:ext>
            </a:extLst>
          </p:cNvPr>
          <p:cNvSpPr>
            <a:spLocks noGrp="1"/>
          </p:cNvSpPr>
          <p:nvPr>
            <p:ph type="sldNum" sz="quarter" idx="2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39543-E302-4EAD-9AFA-E45B8A7403F9}" type="slidenum">
              <a:rPr kumimoji="0" lang="en-GB" sz="1200" b="0" i="0" u="none" strike="noStrike" kern="1200" cap="none" spc="0" normalizeH="0" baseline="0" noProof="0" smtClean="0">
                <a:ln>
                  <a:noFill/>
                </a:ln>
                <a:solidFill>
                  <a:srgbClr val="000000"/>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000000"/>
              </a:solidFill>
              <a:effectLst/>
              <a:uLnTx/>
              <a:uFillTx/>
              <a:latin typeface="Arial Nova Light"/>
              <a:ea typeface="+mn-ea"/>
              <a:cs typeface="+mn-cs"/>
            </a:endParaRPr>
          </a:p>
        </p:txBody>
      </p:sp>
      <p:sp>
        <p:nvSpPr>
          <p:cNvPr id="18" name="TextBox 17">
            <a:extLst>
              <a:ext uri="{FF2B5EF4-FFF2-40B4-BE49-F238E27FC236}">
                <a16:creationId xmlns:a16="http://schemas.microsoft.com/office/drawing/2014/main" id="{E49D51C0-E5AA-4DAD-8023-3A972C7C58C7}"/>
              </a:ext>
            </a:extLst>
          </p:cNvPr>
          <p:cNvSpPr txBox="1"/>
          <p:nvPr/>
        </p:nvSpPr>
        <p:spPr>
          <a:xfrm>
            <a:off x="2815407" y="1977355"/>
            <a:ext cx="854781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333F48"/>
                </a:solidFill>
                <a:effectLst/>
                <a:uLnTx/>
                <a:uFillTx/>
                <a:latin typeface="Arial Nova Light"/>
                <a:ea typeface="+mn-ea"/>
                <a:cs typeface="+mn-cs"/>
              </a:rPr>
              <a:t>What I learnt was that I don't need to know it all; but to recognise that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333F48"/>
                </a:solidFill>
                <a:effectLst/>
                <a:uLnTx/>
                <a:uFillTx/>
                <a:latin typeface="Arial Nova Light"/>
                <a:ea typeface="+mn-ea"/>
                <a:cs typeface="+mn-cs"/>
              </a:rPr>
              <a:t>there are still issues and it's important to know about it and take action</a:t>
            </a:r>
            <a:endParaRPr kumimoji="0" lang="en-GB" sz="1800" b="0" i="0" u="none" strike="noStrike" kern="1200" cap="none" spc="0" normalizeH="0" baseline="0" noProof="0" dirty="0">
              <a:ln>
                <a:noFill/>
              </a:ln>
              <a:solidFill>
                <a:srgbClr val="333F48"/>
              </a:solidFill>
              <a:effectLst/>
              <a:uLnTx/>
              <a:uFillTx/>
              <a:latin typeface="Arial Nova Light"/>
              <a:ea typeface="+mn-ea"/>
              <a:cs typeface="+mn-cs"/>
            </a:endParaRPr>
          </a:p>
        </p:txBody>
      </p:sp>
      <p:sp>
        <p:nvSpPr>
          <p:cNvPr id="19" name="TextBox 18">
            <a:extLst>
              <a:ext uri="{FF2B5EF4-FFF2-40B4-BE49-F238E27FC236}">
                <a16:creationId xmlns:a16="http://schemas.microsoft.com/office/drawing/2014/main" id="{F76AE7FD-AF95-4909-AFDB-88299BBE8A1B}"/>
              </a:ext>
            </a:extLst>
          </p:cNvPr>
          <p:cNvSpPr txBox="1"/>
          <p:nvPr/>
        </p:nvSpPr>
        <p:spPr>
          <a:xfrm>
            <a:off x="2815407" y="3627004"/>
            <a:ext cx="854781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4599F"/>
                </a:solidFill>
                <a:effectLst/>
                <a:uLnTx/>
                <a:uFillTx/>
                <a:latin typeface="Arial Nova Light"/>
                <a:ea typeface="+mn-ea"/>
                <a:cs typeface="+mn-cs"/>
              </a:rPr>
              <a:t>I didn’t understand the issues blocking the talent pipeline.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04599F"/>
                </a:solidFill>
                <a:effectLst/>
                <a:uLnTx/>
                <a:uFillTx/>
                <a:latin typeface="Arial Nova Light"/>
                <a:ea typeface="+mn-ea"/>
                <a:cs typeface="+mn-cs"/>
              </a:rPr>
              <a:t>Now I know how to develop diverse talent to increase diversity in my lead team</a:t>
            </a:r>
            <a:endParaRPr kumimoji="0" lang="en-GB" sz="1800" b="0" i="0" u="none" strike="noStrike" kern="1200" cap="none" spc="0" normalizeH="0" baseline="0" noProof="0" dirty="0">
              <a:ln>
                <a:noFill/>
              </a:ln>
              <a:solidFill>
                <a:srgbClr val="04599F"/>
              </a:solidFill>
              <a:effectLst/>
              <a:uLnTx/>
              <a:uFillTx/>
              <a:latin typeface="Arial Nova Light"/>
              <a:ea typeface="+mn-ea"/>
              <a:cs typeface="+mn-cs"/>
            </a:endParaRPr>
          </a:p>
        </p:txBody>
      </p:sp>
      <p:sp>
        <p:nvSpPr>
          <p:cNvPr id="21" name="TextBox 20">
            <a:extLst>
              <a:ext uri="{FF2B5EF4-FFF2-40B4-BE49-F238E27FC236}">
                <a16:creationId xmlns:a16="http://schemas.microsoft.com/office/drawing/2014/main" id="{0B3D7B6C-C972-4E9A-9552-986AED250BB0}"/>
              </a:ext>
            </a:extLst>
          </p:cNvPr>
          <p:cNvSpPr txBox="1"/>
          <p:nvPr/>
        </p:nvSpPr>
        <p:spPr>
          <a:xfrm>
            <a:off x="2815407" y="5179822"/>
            <a:ext cx="854781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333F48"/>
                </a:solidFill>
                <a:effectLst/>
                <a:uLnTx/>
                <a:uFillTx/>
                <a:latin typeface="Arial Nova Light"/>
                <a:ea typeface="+mn-ea"/>
                <a:cs typeface="+mn-cs"/>
              </a:rPr>
              <a:t>I thought I used to support gender equality… I realise now that supporting in theory means nothing without tangible actions</a:t>
            </a:r>
          </a:p>
        </p:txBody>
      </p:sp>
      <p:sp>
        <p:nvSpPr>
          <p:cNvPr id="28" name="TextBox 27">
            <a:extLst>
              <a:ext uri="{FF2B5EF4-FFF2-40B4-BE49-F238E27FC236}">
                <a16:creationId xmlns:a16="http://schemas.microsoft.com/office/drawing/2014/main" id="{A0743B32-39AF-4787-8D70-A644C723070B}"/>
              </a:ext>
            </a:extLst>
          </p:cNvPr>
          <p:cNvSpPr txBox="1"/>
          <p:nvPr/>
        </p:nvSpPr>
        <p:spPr>
          <a:xfrm>
            <a:off x="3183804" y="1613133"/>
            <a:ext cx="49316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9FDF"/>
                </a:solidFill>
                <a:effectLst/>
                <a:uLnTx/>
                <a:uFillTx/>
                <a:latin typeface="Arial Nova Light"/>
                <a:ea typeface="+mn-ea"/>
                <a:cs typeface="+mn-cs"/>
              </a:rPr>
              <a:t>“</a:t>
            </a:r>
          </a:p>
        </p:txBody>
      </p:sp>
      <p:sp>
        <p:nvSpPr>
          <p:cNvPr id="30" name="TextBox 29">
            <a:extLst>
              <a:ext uri="{FF2B5EF4-FFF2-40B4-BE49-F238E27FC236}">
                <a16:creationId xmlns:a16="http://schemas.microsoft.com/office/drawing/2014/main" id="{4CC40594-F7FF-4828-8813-D798F3E5BBEE}"/>
              </a:ext>
            </a:extLst>
          </p:cNvPr>
          <p:cNvSpPr txBox="1"/>
          <p:nvPr/>
        </p:nvSpPr>
        <p:spPr>
          <a:xfrm rot="10800000">
            <a:off x="10548135" y="1482000"/>
            <a:ext cx="49316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9FDF"/>
                </a:solidFill>
                <a:effectLst/>
                <a:uLnTx/>
                <a:uFillTx/>
                <a:latin typeface="Arial Nova Light"/>
                <a:ea typeface="+mn-ea"/>
                <a:cs typeface="+mn-cs"/>
              </a:rPr>
              <a:t>“</a:t>
            </a:r>
          </a:p>
        </p:txBody>
      </p:sp>
      <p:sp>
        <p:nvSpPr>
          <p:cNvPr id="31" name="TextBox 30">
            <a:extLst>
              <a:ext uri="{FF2B5EF4-FFF2-40B4-BE49-F238E27FC236}">
                <a16:creationId xmlns:a16="http://schemas.microsoft.com/office/drawing/2014/main" id="{2426C243-BDEF-4EF8-B365-A7ED010A8BFC}"/>
              </a:ext>
            </a:extLst>
          </p:cNvPr>
          <p:cNvSpPr txBox="1"/>
          <p:nvPr/>
        </p:nvSpPr>
        <p:spPr>
          <a:xfrm>
            <a:off x="3800015" y="3280029"/>
            <a:ext cx="49316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9FDF"/>
                </a:solidFill>
                <a:effectLst/>
                <a:uLnTx/>
                <a:uFillTx/>
                <a:latin typeface="Arial Nova Light"/>
                <a:ea typeface="+mn-ea"/>
                <a:cs typeface="+mn-cs"/>
              </a:rPr>
              <a:t>“</a:t>
            </a:r>
          </a:p>
        </p:txBody>
      </p:sp>
      <p:sp>
        <p:nvSpPr>
          <p:cNvPr id="32" name="TextBox 31">
            <a:extLst>
              <a:ext uri="{FF2B5EF4-FFF2-40B4-BE49-F238E27FC236}">
                <a16:creationId xmlns:a16="http://schemas.microsoft.com/office/drawing/2014/main" id="{011E1DA2-3435-458D-98CE-10F8D01889E2}"/>
              </a:ext>
            </a:extLst>
          </p:cNvPr>
          <p:cNvSpPr txBox="1"/>
          <p:nvPr/>
        </p:nvSpPr>
        <p:spPr>
          <a:xfrm rot="10800000">
            <a:off x="10941976" y="3129919"/>
            <a:ext cx="49316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9FDF"/>
                </a:solidFill>
                <a:effectLst/>
                <a:uLnTx/>
                <a:uFillTx/>
                <a:latin typeface="Arial Nova Light"/>
                <a:ea typeface="+mn-ea"/>
                <a:cs typeface="+mn-cs"/>
              </a:rPr>
              <a:t>“</a:t>
            </a:r>
          </a:p>
        </p:txBody>
      </p:sp>
      <p:sp>
        <p:nvSpPr>
          <p:cNvPr id="33" name="TextBox 32">
            <a:extLst>
              <a:ext uri="{FF2B5EF4-FFF2-40B4-BE49-F238E27FC236}">
                <a16:creationId xmlns:a16="http://schemas.microsoft.com/office/drawing/2014/main" id="{CE3833C7-802F-470C-B199-1013BF649C5D}"/>
              </a:ext>
            </a:extLst>
          </p:cNvPr>
          <p:cNvSpPr txBox="1"/>
          <p:nvPr/>
        </p:nvSpPr>
        <p:spPr>
          <a:xfrm>
            <a:off x="2568827" y="4780838"/>
            <a:ext cx="49316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9FDF"/>
                </a:solidFill>
                <a:effectLst/>
                <a:uLnTx/>
                <a:uFillTx/>
                <a:latin typeface="Arial Nova Light"/>
                <a:ea typeface="+mn-ea"/>
                <a:cs typeface="+mn-cs"/>
              </a:rPr>
              <a:t>“</a:t>
            </a:r>
          </a:p>
        </p:txBody>
      </p:sp>
      <p:sp>
        <p:nvSpPr>
          <p:cNvPr id="34" name="TextBox 33">
            <a:extLst>
              <a:ext uri="{FF2B5EF4-FFF2-40B4-BE49-F238E27FC236}">
                <a16:creationId xmlns:a16="http://schemas.microsoft.com/office/drawing/2014/main" id="{78C7CA3F-CF0D-45D3-9C31-39C11AC52E4D}"/>
              </a:ext>
            </a:extLst>
          </p:cNvPr>
          <p:cNvSpPr txBox="1"/>
          <p:nvPr/>
        </p:nvSpPr>
        <p:spPr>
          <a:xfrm rot="10800000">
            <a:off x="9049530" y="4712578"/>
            <a:ext cx="49316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0" i="0" u="none" strike="noStrike" kern="1200" cap="none" spc="0" normalizeH="0" baseline="0" noProof="0" dirty="0">
                <a:ln>
                  <a:noFill/>
                </a:ln>
                <a:solidFill>
                  <a:srgbClr val="009FDF"/>
                </a:solidFill>
                <a:effectLst/>
                <a:uLnTx/>
                <a:uFillTx/>
                <a:latin typeface="Arial Nova Light"/>
                <a:ea typeface="+mn-ea"/>
                <a:cs typeface="+mn-cs"/>
              </a:rPr>
              <a:t>“</a:t>
            </a:r>
          </a:p>
        </p:txBody>
      </p:sp>
    </p:spTree>
    <p:extLst>
      <p:ext uri="{BB962C8B-B14F-4D97-AF65-F5344CB8AC3E}">
        <p14:creationId xmlns:p14="http://schemas.microsoft.com/office/powerpoint/2010/main" val="1739943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10E4-E316-A14B-AF76-6D656D0DAD90}"/>
              </a:ext>
            </a:extLst>
          </p:cNvPr>
          <p:cNvSpPr>
            <a:spLocks noGrp="1"/>
          </p:cNvSpPr>
          <p:nvPr>
            <p:ph type="ctrTitle"/>
          </p:nvPr>
        </p:nvSpPr>
        <p:spPr/>
        <p:txBody>
          <a:bodyPr/>
          <a:lstStyle/>
          <a:p>
            <a:r>
              <a:rPr kumimoji="0" lang="en-GB" sz="4000" b="1" i="0" u="none" strike="noStrike" kern="1200" cap="none" spc="0" normalizeH="0" baseline="0" noProof="0" dirty="0">
                <a:ln>
                  <a:noFill/>
                </a:ln>
                <a:solidFill>
                  <a:srgbClr val="D60A52"/>
                </a:solidFill>
                <a:effectLst/>
                <a:uLnTx/>
                <a:uFillTx/>
                <a:latin typeface="Tahoma"/>
                <a:ea typeface="+mj-ea"/>
                <a:cs typeface="+mj-cs"/>
              </a:rPr>
              <a:t>Role Models and Allies</a:t>
            </a:r>
            <a:endParaRPr lang="en-GB" noProof="0" dirty="0"/>
          </a:p>
        </p:txBody>
      </p:sp>
      <p:sp>
        <p:nvSpPr>
          <p:cNvPr id="3" name="Subtitle 2">
            <a:extLst>
              <a:ext uri="{FF2B5EF4-FFF2-40B4-BE49-F238E27FC236}">
                <a16:creationId xmlns:a16="http://schemas.microsoft.com/office/drawing/2014/main" id="{19743F78-8E51-CB4A-8710-FFAAD6D661A4}"/>
              </a:ext>
            </a:extLst>
          </p:cNvPr>
          <p:cNvSpPr>
            <a:spLocks noGrp="1"/>
          </p:cNvSpPr>
          <p:nvPr>
            <p:ph type="subTitle" idx="1"/>
          </p:nvPr>
        </p:nvSpPr>
        <p:spPr/>
        <p:txBody>
          <a:bodyPr/>
          <a:lstStyle/>
          <a:p>
            <a:pPr marL="0" marR="0" lvl="0" indent="0"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kumimoji="0" lang="en-GB" sz="3600" b="1" i="0" u="none" strike="noStrike" kern="1200" cap="none" spc="0" normalizeH="0" baseline="0" noProof="0" dirty="0">
                <a:ln>
                  <a:noFill/>
                </a:ln>
                <a:solidFill>
                  <a:srgbClr val="FFFFFF"/>
                </a:solidFill>
                <a:effectLst/>
                <a:uLnTx/>
                <a:uFillTx/>
                <a:latin typeface="Tahoma"/>
                <a:ea typeface="+mn-ea"/>
                <a:cs typeface="+mn-cs"/>
              </a:rPr>
              <a:t>Zeb Farooq</a:t>
            </a:r>
          </a:p>
          <a:p>
            <a:pPr marL="0" marR="0" lvl="0" indent="0" defTabSz="914400" rtl="0" eaLnBrk="1" fontAlgn="auto" latinLnBrk="0" hangingPunct="1">
              <a:lnSpc>
                <a:spcPct val="110000"/>
              </a:lnSpc>
              <a:spcBef>
                <a:spcPts val="1000"/>
              </a:spcBef>
              <a:spcAft>
                <a:spcPts val="600"/>
              </a:spcAft>
              <a:buClrTx/>
              <a:buSzTx/>
              <a:buFont typeface="Arial" panose="020B0604020202020204" pitchFamily="34" charset="0"/>
              <a:buNone/>
              <a:tabLst/>
              <a:defRPr/>
            </a:pPr>
            <a:r>
              <a:rPr lang="en-GB" dirty="0">
                <a:solidFill>
                  <a:srgbClr val="FFFFFF"/>
                </a:solidFill>
                <a:latin typeface="Tahoma"/>
              </a:rPr>
              <a:t>Principal Bid Manager &amp; </a:t>
            </a:r>
            <a:r>
              <a:rPr lang="en-GB" dirty="0" err="1">
                <a:solidFill>
                  <a:srgbClr val="FFFFFF"/>
                </a:solidFill>
                <a:latin typeface="Tahoma"/>
              </a:rPr>
              <a:t>Women@Amey</a:t>
            </a:r>
            <a:r>
              <a:rPr lang="en-GB" dirty="0">
                <a:solidFill>
                  <a:srgbClr val="FFFFFF"/>
                </a:solidFill>
                <a:latin typeface="Tahoma"/>
              </a:rPr>
              <a:t> Committee Member</a:t>
            </a:r>
            <a:endParaRPr lang="en-GB" sz="4400" dirty="0"/>
          </a:p>
        </p:txBody>
      </p:sp>
    </p:spTree>
    <p:extLst>
      <p:ext uri="{BB962C8B-B14F-4D97-AF65-F5344CB8AC3E}">
        <p14:creationId xmlns:p14="http://schemas.microsoft.com/office/powerpoint/2010/main" val="408184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332D03-581B-1140-B9B7-4DA4E891F7CE}"/>
              </a:ext>
            </a:extLst>
          </p:cNvPr>
          <p:cNvSpPr>
            <a:spLocks noGrp="1"/>
          </p:cNvSpPr>
          <p:nvPr>
            <p:ph idx="1"/>
          </p:nvPr>
        </p:nvSpPr>
        <p:spPr/>
        <p:txBody>
          <a:bodyPr/>
          <a:lstStyle/>
          <a:p>
            <a:r>
              <a:rPr lang="en-GB" dirty="0"/>
              <a:t>Role Models &amp; Allies inspire people</a:t>
            </a:r>
          </a:p>
          <a:p>
            <a:pPr lvl="1"/>
            <a:r>
              <a:rPr lang="en-GB" sz="2000" dirty="0"/>
              <a:t>Celebrate women’s achievements</a:t>
            </a:r>
          </a:p>
          <a:p>
            <a:pPr marL="0" indent="0">
              <a:spcBef>
                <a:spcPts val="1200"/>
              </a:spcBef>
              <a:buNone/>
            </a:pPr>
            <a:endParaRPr lang="en-GB" dirty="0"/>
          </a:p>
          <a:p>
            <a:pPr>
              <a:spcBef>
                <a:spcPts val="1200"/>
              </a:spcBef>
            </a:pPr>
            <a:r>
              <a:rPr lang="en-GB" dirty="0"/>
              <a:t>Powerful and relatable Role Models &amp; Allies who are visible, active and accessible</a:t>
            </a:r>
          </a:p>
          <a:p>
            <a:pPr lvl="1">
              <a:spcBef>
                <a:spcPts val="1200"/>
              </a:spcBef>
            </a:pPr>
            <a:r>
              <a:rPr lang="en-GB" dirty="0"/>
              <a:t>Raise awareness about women’s equality</a:t>
            </a:r>
          </a:p>
          <a:p>
            <a:pPr>
              <a:spcBef>
                <a:spcPts val="1200"/>
              </a:spcBef>
            </a:pPr>
            <a:endParaRPr lang="en-GB" dirty="0"/>
          </a:p>
          <a:p>
            <a:pPr>
              <a:spcBef>
                <a:spcPts val="1200"/>
              </a:spcBef>
            </a:pPr>
            <a:r>
              <a:rPr lang="en-GB" dirty="0"/>
              <a:t>Everyone has a role to play in forging a more gender balanced world</a:t>
            </a:r>
          </a:p>
          <a:p>
            <a:pPr lvl="1">
              <a:spcBef>
                <a:spcPts val="1200"/>
              </a:spcBef>
            </a:pPr>
            <a:r>
              <a:rPr lang="en-GB" dirty="0"/>
              <a:t>Accelerate gender parity</a:t>
            </a:r>
          </a:p>
        </p:txBody>
      </p:sp>
      <p:sp>
        <p:nvSpPr>
          <p:cNvPr id="3" name="Title 2">
            <a:extLst>
              <a:ext uri="{FF2B5EF4-FFF2-40B4-BE49-F238E27FC236}">
                <a16:creationId xmlns:a16="http://schemas.microsoft.com/office/drawing/2014/main" id="{0465006D-E713-3048-9DC4-42E6E90DE4A7}"/>
              </a:ext>
            </a:extLst>
          </p:cNvPr>
          <p:cNvSpPr>
            <a:spLocks noGrp="1"/>
          </p:cNvSpPr>
          <p:nvPr>
            <p:ph type="title"/>
          </p:nvPr>
        </p:nvSpPr>
        <p:spPr/>
        <p:txBody>
          <a:bodyPr/>
          <a:lstStyle/>
          <a:p>
            <a:r>
              <a:rPr lang="en-GB" noProof="0" dirty="0"/>
              <a:t>Role Models And Allies</a:t>
            </a:r>
          </a:p>
        </p:txBody>
      </p:sp>
    </p:spTree>
    <p:extLst>
      <p:ext uri="{BB962C8B-B14F-4D97-AF65-F5344CB8AC3E}">
        <p14:creationId xmlns:p14="http://schemas.microsoft.com/office/powerpoint/2010/main" val="1397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332D03-581B-1140-B9B7-4DA4E891F7CE}"/>
              </a:ext>
            </a:extLst>
          </p:cNvPr>
          <p:cNvSpPr>
            <a:spLocks noGrp="1"/>
          </p:cNvSpPr>
          <p:nvPr>
            <p:ph idx="1"/>
          </p:nvPr>
        </p:nvSpPr>
        <p:spPr>
          <a:xfrm>
            <a:off x="874712" y="1628775"/>
            <a:ext cx="10442576" cy="4788000"/>
          </a:xfrm>
        </p:spPr>
        <p:txBody>
          <a:bodyPr/>
          <a:lstStyle/>
          <a:p>
            <a:r>
              <a:rPr lang="en-GB" sz="2000" dirty="0"/>
              <a:t>Muslim women are mistreated</a:t>
            </a:r>
          </a:p>
          <a:p>
            <a:endParaRPr lang="en-GB" sz="2000" dirty="0"/>
          </a:p>
          <a:p>
            <a:r>
              <a:rPr lang="en-GB" sz="2000" dirty="0"/>
              <a:t>Muslim women experience the greatest economic disadvantages</a:t>
            </a:r>
          </a:p>
          <a:p>
            <a:pPr lvl="1"/>
            <a:r>
              <a:rPr lang="en-GB" sz="2000" dirty="0"/>
              <a:t>Discrimination, negative stereotypes and cultural barriers</a:t>
            </a:r>
          </a:p>
          <a:p>
            <a:endParaRPr lang="en-GB" sz="2000" dirty="0"/>
          </a:p>
          <a:p>
            <a:r>
              <a:rPr lang="en-GB" sz="2000" dirty="0"/>
              <a:t>Wrong to hide behind our successful past</a:t>
            </a:r>
          </a:p>
          <a:p>
            <a:pPr lvl="1"/>
            <a:r>
              <a:rPr lang="en-GB" sz="2000" dirty="0"/>
              <a:t>We can’t hold back half the talent of the planet</a:t>
            </a:r>
          </a:p>
        </p:txBody>
      </p:sp>
      <p:sp>
        <p:nvSpPr>
          <p:cNvPr id="3" name="Title 2">
            <a:extLst>
              <a:ext uri="{FF2B5EF4-FFF2-40B4-BE49-F238E27FC236}">
                <a16:creationId xmlns:a16="http://schemas.microsoft.com/office/drawing/2014/main" id="{0465006D-E713-3048-9DC4-42E6E90DE4A7}"/>
              </a:ext>
            </a:extLst>
          </p:cNvPr>
          <p:cNvSpPr>
            <a:spLocks noGrp="1"/>
          </p:cNvSpPr>
          <p:nvPr>
            <p:ph type="title"/>
          </p:nvPr>
        </p:nvSpPr>
        <p:spPr/>
        <p:txBody>
          <a:bodyPr/>
          <a:lstStyle/>
          <a:p>
            <a:r>
              <a:rPr lang="en-GB" noProof="0" dirty="0"/>
              <a:t>Challenges In The Muslim Community</a:t>
            </a:r>
          </a:p>
        </p:txBody>
      </p:sp>
    </p:spTree>
    <p:extLst>
      <p:ext uri="{BB962C8B-B14F-4D97-AF65-F5344CB8AC3E}">
        <p14:creationId xmlns:p14="http://schemas.microsoft.com/office/powerpoint/2010/main" val="410612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332D03-581B-1140-B9B7-4DA4E891F7CE}"/>
              </a:ext>
            </a:extLst>
          </p:cNvPr>
          <p:cNvSpPr>
            <a:spLocks noGrp="1"/>
          </p:cNvSpPr>
          <p:nvPr>
            <p:ph idx="1"/>
          </p:nvPr>
        </p:nvSpPr>
        <p:spPr>
          <a:xfrm>
            <a:off x="874712" y="1628775"/>
            <a:ext cx="6741736" cy="4788000"/>
          </a:xfrm>
        </p:spPr>
        <p:txBody>
          <a:bodyPr/>
          <a:lstStyle/>
          <a:p>
            <a:r>
              <a:rPr lang="en-GB" sz="2000" dirty="0"/>
              <a:t>Personal involvement with The Prince’s Trust</a:t>
            </a:r>
          </a:p>
          <a:p>
            <a:pPr marL="0" indent="0">
              <a:buNone/>
            </a:pPr>
            <a:endParaRPr lang="en-GB" sz="2000" dirty="0"/>
          </a:p>
          <a:p>
            <a:endParaRPr lang="en-GB" sz="2000" dirty="0"/>
          </a:p>
          <a:p>
            <a:r>
              <a:rPr lang="en-GB" sz="2000" dirty="0"/>
              <a:t>Improve young people’s self-confidence, self-efficacy and employability</a:t>
            </a:r>
          </a:p>
          <a:p>
            <a:endParaRPr lang="en-GB" sz="2000" dirty="0"/>
          </a:p>
          <a:p>
            <a:endParaRPr lang="en-GB" sz="2000" dirty="0"/>
          </a:p>
          <a:p>
            <a:r>
              <a:rPr lang="en-GB" sz="2000" dirty="0"/>
              <a:t>Sharing experiences with young people</a:t>
            </a:r>
          </a:p>
        </p:txBody>
      </p:sp>
      <p:sp>
        <p:nvSpPr>
          <p:cNvPr id="3" name="Title 2">
            <a:extLst>
              <a:ext uri="{FF2B5EF4-FFF2-40B4-BE49-F238E27FC236}">
                <a16:creationId xmlns:a16="http://schemas.microsoft.com/office/drawing/2014/main" id="{0465006D-E713-3048-9DC4-42E6E90DE4A7}"/>
              </a:ext>
            </a:extLst>
          </p:cNvPr>
          <p:cNvSpPr>
            <a:spLocks noGrp="1"/>
          </p:cNvSpPr>
          <p:nvPr>
            <p:ph type="title"/>
          </p:nvPr>
        </p:nvSpPr>
        <p:spPr/>
        <p:txBody>
          <a:bodyPr/>
          <a:lstStyle/>
          <a:p>
            <a:r>
              <a:rPr lang="en-GB" noProof="0" dirty="0"/>
              <a:t>What I Do</a:t>
            </a:r>
          </a:p>
        </p:txBody>
      </p:sp>
      <p:pic>
        <p:nvPicPr>
          <p:cNvPr id="4" name="Picture 3" descr="A picture containing text, person&#10;&#10;Description automatically generated">
            <a:extLst>
              <a:ext uri="{FF2B5EF4-FFF2-40B4-BE49-F238E27FC236}">
                <a16:creationId xmlns:a16="http://schemas.microsoft.com/office/drawing/2014/main" id="{B377A30C-50B5-4F9E-B72E-2C1D034BD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6448" y="1481075"/>
            <a:ext cx="3700840" cy="49356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163035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mey Consulting">
  <a:themeElements>
    <a:clrScheme name="Amey Consulting">
      <a:dk1>
        <a:srgbClr val="696D70"/>
      </a:dk1>
      <a:lt1>
        <a:srgbClr val="FFFFFF"/>
      </a:lt1>
      <a:dk2>
        <a:srgbClr val="000000"/>
      </a:dk2>
      <a:lt2>
        <a:srgbClr val="FFFFFF"/>
      </a:lt2>
      <a:accent1>
        <a:srgbClr val="696D70"/>
      </a:accent1>
      <a:accent2>
        <a:srgbClr val="D60A52"/>
      </a:accent2>
      <a:accent3>
        <a:srgbClr val="4BA7C8"/>
      </a:accent3>
      <a:accent4>
        <a:srgbClr val="30285C"/>
      </a:accent4>
      <a:accent5>
        <a:srgbClr val="3C3834"/>
      </a:accent5>
      <a:accent6>
        <a:srgbClr val="D60A52"/>
      </a:accent6>
      <a:hlink>
        <a:srgbClr val="49A7C8"/>
      </a:hlink>
      <a:folHlink>
        <a:srgbClr val="D60A52"/>
      </a:folHlink>
    </a:clrScheme>
    <a:fontScheme name="Amey Consul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71025 Amey Consulting template.potx" id="{02725CFA-BA79-431C-85B3-880DF048DF38}" vid="{0F4A22C1-EB9C-42A9-83FF-5A2EEACD9049}"/>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1">
      <a:dk1>
        <a:srgbClr val="333F48"/>
      </a:dk1>
      <a:lt1>
        <a:sysClr val="window" lastClr="FFFFFF"/>
      </a:lt1>
      <a:dk2>
        <a:srgbClr val="333F48"/>
      </a:dk2>
      <a:lt2>
        <a:srgbClr val="E7E6E6"/>
      </a:lt2>
      <a:accent1>
        <a:srgbClr val="009FDF"/>
      </a:accent1>
      <a:accent2>
        <a:srgbClr val="7FBA00"/>
      </a:accent2>
      <a:accent3>
        <a:srgbClr val="A5A5A5"/>
      </a:accent3>
      <a:accent4>
        <a:srgbClr val="F07D28"/>
      </a:accent4>
      <a:accent5>
        <a:srgbClr val="5BC5F2"/>
      </a:accent5>
      <a:accent6>
        <a:srgbClr val="DCEAF4"/>
      </a:accent6>
      <a:hlink>
        <a:srgbClr val="0563C1"/>
      </a:hlink>
      <a:folHlink>
        <a:srgbClr val="954F72"/>
      </a:folHlink>
    </a:clrScheme>
    <a:fontScheme name="Thames Water">
      <a:majorFont>
        <a:latin typeface="Abadi Extr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alpha val="80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development final accessible.pptx" id="{2D26842B-C7C0-4CB4-B25D-3E9FB1BCD619}" vid="{A4B5FF86-1F32-4AAE-8FA2-C60B0565B68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39018be-1fd5-46c8-bb5f-8e5f297ce001">
      <Value>2</Value>
      <Value>1</Value>
    </TaxCatchAll>
    <_dlc_DocId xmlns="839018be-1fd5-46c8-bb5f-8e5f297ce001">NNK2N734FJ4F-539264991-208514</_dlc_DocId>
    <_dlc_DocIdUrl xmlns="839018be-1fd5-46c8-bb5f-8e5f297ce001">
      <Url>https://beisgov.sharepoint.com/sites/PeopleCapabilityGSEProfession-OS/_layouts/15/DocIdRedir.aspx?ID=NNK2N734FJ4F-539264991-208514</Url>
      <Description>NNK2N734FJ4F-539264991-208514</Description>
    </_dlc_DocIdUrl>
    <c6f593ada1854b629148449de059396b xmlns="0f9fa326-da26-4ea8-b6a9-645e8136fe1d">
      <Terms xmlns="http://schemas.microsoft.com/office/infopath/2007/PartnerControls">
        <TermInfo xmlns="http://schemas.microsoft.com/office/infopath/2007/PartnerControls">
          <TermName xmlns="http://schemas.microsoft.com/office/infopath/2007/PartnerControls">Government Office for Science</TermName>
          <TermId xmlns="http://schemas.microsoft.com/office/infopath/2007/PartnerControls">4864e571-13f3-45db-8a58-a40a5ef376c8</TermId>
        </TermInfo>
      </Terms>
    </c6f593ada1854b629148449de059396b>
    <LegacyData xmlns="aaacb922-5235-4a66-b188-303b9b46fbd7" xsi:nil="true"/>
    <m817f42addf14c9a838da36e78800043 xmlns="0f9fa326-da26-4ea8-b6a9-645e8136fe1d">
      <Terms xmlns="http://schemas.microsoft.com/office/infopath/2007/PartnerControls">
        <TermInfo xmlns="http://schemas.microsoft.com/office/infopath/2007/PartnerControls">
          <TermName xmlns="http://schemas.microsoft.com/office/infopath/2007/PartnerControls">Science Technology and Innovation Insights</TermName>
          <TermId xmlns="http://schemas.microsoft.com/office/infopath/2007/PartnerControls">2e059e73-8ea2-445c-b61b-3c8de4612a75</TermId>
        </TermInfo>
      </Terms>
    </m817f42addf14c9a838da36e78800043>
  </documentManagement>
</p:properties>
</file>

<file path=customXml/item3.xml><?xml version="1.0" encoding="utf-8"?>
<ct:contentTypeSchema xmlns:ct="http://schemas.microsoft.com/office/2006/metadata/contentType" xmlns:ma="http://schemas.microsoft.com/office/2006/metadata/properties/metaAttributes" ct:_="" ma:_="" ma:contentTypeName="Partner Organisation Document" ma:contentTypeID="0x0101004691A8DE0991884F8E90AD6474FC73730200438C1F9B87DCBB4EB67C77C22794D47E" ma:contentTypeVersion="14" ma:contentTypeDescription="Create a new document." ma:contentTypeScope="" ma:versionID="46e474f9e9ec42af91d0216e93decd80">
  <xsd:schema xmlns:xsd="http://www.w3.org/2001/XMLSchema" xmlns:xs="http://www.w3.org/2001/XMLSchema" xmlns:p="http://schemas.microsoft.com/office/2006/metadata/properties" xmlns:ns2="0f9fa326-da26-4ea8-b6a9-645e8136fe1d" xmlns:ns3="839018be-1fd5-46c8-bb5f-8e5f297ce001" xmlns:ns4="aaacb922-5235-4a66-b188-303b9b46fbd7" xmlns:ns5="b3d83fe4-f584-44c1-ada4-cced241b61b0" targetNamespace="http://schemas.microsoft.com/office/2006/metadata/properties" ma:root="true" ma:fieldsID="ebe1193255941f690d84c0341ad0ee36" ns2:_="" ns3:_="" ns4:_="" ns5:_="">
    <xsd:import namespace="0f9fa326-da26-4ea8-b6a9-645e8136fe1d"/>
    <xsd:import namespace="839018be-1fd5-46c8-bb5f-8e5f297ce001"/>
    <xsd:import namespace="aaacb922-5235-4a66-b188-303b9b46fbd7"/>
    <xsd:import namespace="b3d83fe4-f584-44c1-ada4-cced241b61b0"/>
    <xsd:element name="properties">
      <xsd:complexType>
        <xsd:sequence>
          <xsd:element name="documentManagement">
            <xsd:complexType>
              <xsd:all>
                <xsd:element ref="ns2:c6f593ada1854b629148449de059396b" minOccurs="0"/>
                <xsd:element ref="ns3:TaxCatchAll" minOccurs="0"/>
                <xsd:element ref="ns3:TaxCatchAllLabel" minOccurs="0"/>
                <xsd:element ref="ns2:m817f42addf14c9a838da36e78800043" minOccurs="0"/>
                <xsd:element ref="ns4:LegacyData" minOccurs="0"/>
                <xsd:element ref="ns3:_dlc_DocIdUrl" minOccurs="0"/>
                <xsd:element ref="ns3:_dlc_DocIdPersistId" minOccurs="0"/>
                <xsd:element ref="ns3:_dlc_DocId" minOccurs="0"/>
                <xsd:element ref="ns5:MediaServiceMetadata" minOccurs="0"/>
                <xsd:element ref="ns5:MediaServiceFastMetadata" minOccurs="0"/>
                <xsd:element ref="ns5:MediaServiceAutoKeyPoints" minOccurs="0"/>
                <xsd:element ref="ns5:MediaServiceKeyPoints" minOccurs="0"/>
                <xsd:element ref="ns5:MediaServiceDateTaken" minOccurs="0"/>
                <xsd:element ref="ns5:MediaServiceAutoTags" minOccurs="0"/>
                <xsd:element ref="ns5:MediaLengthInSeconds" minOccurs="0"/>
                <xsd:element ref="ns5:MediaServiceGenerationTime" minOccurs="0"/>
                <xsd:element ref="ns5:MediaServiceEventHashCode" minOccurs="0"/>
                <xsd:element ref="ns5: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9fa326-da26-4ea8-b6a9-645e8136fe1d" elementFormDefault="qualified">
    <xsd:import namespace="http://schemas.microsoft.com/office/2006/documentManagement/types"/>
    <xsd:import namespace="http://schemas.microsoft.com/office/infopath/2007/PartnerControls"/>
    <xsd:element name="c6f593ada1854b629148449de059396b" ma:index="8" nillable="true" ma:taxonomy="true" ma:internalName="c6f593ada1854b629148449de059396b" ma:taxonomyFieldName="KIM_GovernmentBody" ma:displayName="Government Body" ma:default="2;#Government Office for Science|4864e571-13f3-45db-8a58-a40a5ef376c8" ma:fieldId="{c6f593ad-a185-4b62-9148-449de059396b}" ma:sspId="9b0aeba9-2bce-41c2-8545-5d12d676a674" ma:termSetId="46784332-da01-4f4a-94fa-2a245cb438b3" ma:anchorId="00000000-0000-0000-0000-000000000000" ma:open="false" ma:isKeyword="false">
      <xsd:complexType>
        <xsd:sequence>
          <xsd:element ref="pc:Terms" minOccurs="0" maxOccurs="1"/>
        </xsd:sequence>
      </xsd:complexType>
    </xsd:element>
    <xsd:element name="m817f42addf14c9a838da36e78800043" ma:index="12" nillable="true" ma:taxonomy="true" ma:internalName="m817f42addf14c9a838da36e78800043" ma:taxonomyFieldName="KIM_Function" ma:displayName="Function" ma:default="1;#Science Technology and Innovation Insights|2e059e73-8ea2-445c-b61b-3c8de4612a75" ma:fieldId="{6817f42a-ddf1-4c9a-838d-a36e78800043}" ma:sspId="9b0aeba9-2bce-41c2-8545-5d12d676a674" ma:termSetId="8a8c3714-5ee2-45f9-8c60-591b9d07029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9018be-1fd5-46c8-bb5f-8e5f297ce001"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9bb9f4db-f5a8-43a3-b887-8d232b406892}" ma:internalName="TaxCatchAll" ma:showField="CatchAllData" ma:web="839018be-1fd5-46c8-bb5f-8e5f297ce00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bb9f4db-f5a8-43a3-b887-8d232b406892}" ma:internalName="TaxCatchAllLabel" ma:readOnly="true" ma:showField="CatchAllDataLabel" ma:web="839018be-1fd5-46c8-bb5f-8e5f297ce001">
      <xsd:complexType>
        <xsd:complexContent>
          <xsd:extension base="dms:MultiChoiceLookup">
            <xsd:sequence>
              <xsd:element name="Value" type="dms:Lookup" maxOccurs="unbounded" minOccurs="0" nillable="true"/>
            </xsd:sequence>
          </xsd:extension>
        </xsd:complexContent>
      </xsd:complex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acb922-5235-4a66-b188-303b9b46fbd7" elementFormDefault="qualified">
    <xsd:import namespace="http://schemas.microsoft.com/office/2006/documentManagement/types"/>
    <xsd:import namespace="http://schemas.microsoft.com/office/infopath/2007/PartnerControls"/>
    <xsd:element name="LegacyData" ma:index="14" nillable="true" ma:displayName="Legacy Data" ma:internalName="Legacy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d83fe4-f584-44c1-ada4-cced241b61b0" elementFormDefault="qualified">
    <xsd:import namespace="http://schemas.microsoft.com/office/2006/documentManagement/types"/>
    <xsd:import namespace="http://schemas.microsoft.com/office/infopath/2007/PartnerControls"/>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MediaServiceAutoTags" ma:index="23" nillable="true" ma:displayName="Tags" ma:internalName="MediaServiceAutoTag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F02684B-F09D-4252-BEF8-63DE195AF823}">
  <ds:schemaRefs>
    <ds:schemaRef ds:uri="http://schemas.microsoft.com/sharepoint/v3/contenttype/forms"/>
  </ds:schemaRefs>
</ds:datastoreItem>
</file>

<file path=customXml/itemProps2.xml><?xml version="1.0" encoding="utf-8"?>
<ds:datastoreItem xmlns:ds="http://schemas.openxmlformats.org/officeDocument/2006/customXml" ds:itemID="{D80BF9C3-FE04-4F16-B642-9FECF2E0E3FC}">
  <ds:schemaRefs>
    <ds:schemaRef ds:uri="http://schemas.microsoft.com/office/2006/metadata/properties"/>
    <ds:schemaRef ds:uri="http://schemas.microsoft.com/office/infopath/2007/PartnerControls"/>
    <ds:schemaRef ds:uri="b413c3fd-5a3b-4239-b985-69032e371c04"/>
    <ds:schemaRef ds:uri="b67a7830-db79-4a49-bf27-2aff92a2201a"/>
    <ds:schemaRef ds:uri="a172083e-e40c-4314-b43a-827352a1ed2c"/>
    <ds:schemaRef ds:uri="64405a8b-11cd-482f-97ed-686f246b28d8"/>
    <ds:schemaRef ds:uri="0063f72e-ace3-48fb-9c1f-5b513408b31f"/>
    <ds:schemaRef ds:uri="c963a4c1-1bb4-49f2-a011-9c776a7eed2a"/>
    <ds:schemaRef ds:uri="a8f60570-4bd3-4f2b-950b-a996de8ab151"/>
  </ds:schemaRefs>
</ds:datastoreItem>
</file>

<file path=customXml/itemProps3.xml><?xml version="1.0" encoding="utf-8"?>
<ds:datastoreItem xmlns:ds="http://schemas.openxmlformats.org/officeDocument/2006/customXml" ds:itemID="{B6DBE103-948B-47A5-A182-EF4756893EBF}"/>
</file>

<file path=customXml/itemProps4.xml><?xml version="1.0" encoding="utf-8"?>
<ds:datastoreItem xmlns:ds="http://schemas.openxmlformats.org/officeDocument/2006/customXml" ds:itemID="{7C354B0C-6175-4B09-A964-75C9A90736D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182</TotalTime>
  <Words>1714</Words>
  <Application>Microsoft Office PowerPoint</Application>
  <PresentationFormat>Widescreen</PresentationFormat>
  <Paragraphs>183</Paragraphs>
  <Slides>14</Slides>
  <Notes>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14</vt:i4>
      </vt:variant>
    </vt:vector>
  </HeadingPairs>
  <TitlesOfParts>
    <vt:vector size="30" baseType="lpstr">
      <vt:lpstr>Abadi Extra Light</vt:lpstr>
      <vt:lpstr>Arial</vt:lpstr>
      <vt:lpstr>Arial Nova Light</vt:lpstr>
      <vt:lpstr>Barlow Semi Condensed</vt:lpstr>
      <vt:lpstr>Calibri</vt:lpstr>
      <vt:lpstr>Calibri Light</vt:lpstr>
      <vt:lpstr>Georgia</vt:lpstr>
      <vt:lpstr>Gill Sans MT</vt:lpstr>
      <vt:lpstr>Museo 700</vt:lpstr>
      <vt:lpstr>Museo-300</vt:lpstr>
      <vt:lpstr>Tahoma</vt:lpstr>
      <vt:lpstr>Wingdings</vt:lpstr>
      <vt:lpstr>Office Theme</vt:lpstr>
      <vt:lpstr>Amey Consulting</vt:lpstr>
      <vt:lpstr>1_Office Theme</vt:lpstr>
      <vt:lpstr>2_Office Theme</vt:lpstr>
      <vt:lpstr>Women &amp; Allies in STEM </vt:lpstr>
      <vt:lpstr>What is an Ally?</vt:lpstr>
      <vt:lpstr>PowerPoint Presentation</vt:lpstr>
      <vt:lpstr>PowerPoint Presentation</vt:lpstr>
      <vt:lpstr>PowerPoint Presentation</vt:lpstr>
      <vt:lpstr>Role Models and Allies</vt:lpstr>
      <vt:lpstr>Role Models And Allies</vt:lpstr>
      <vt:lpstr>Challenges In The Muslim Community</vt:lpstr>
      <vt:lpstr>What I Do</vt:lpstr>
      <vt:lpstr>Becoming And Being A Male Ally</vt:lpstr>
      <vt:lpstr>Panel Discussion</vt:lpstr>
      <vt:lpstr>PowerPoint Presentation</vt:lpstr>
      <vt:lpstr>Zeb’s Positive Actions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Kennedy, Leon (Go Science)</dc:creator>
  <cp:lastModifiedBy>Katherine Watson</cp:lastModifiedBy>
  <cp:revision>10</cp:revision>
  <dcterms:created xsi:type="dcterms:W3CDTF">2021-11-02T16:41:30Z</dcterms:created>
  <dcterms:modified xsi:type="dcterms:W3CDTF">2022-03-31T14:29:08Z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2021-11-02T16:41:30Z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699cdacc-001c-413a-ab4f-0226608c1e7a</vt:lpwstr>
  </property>
  <property fmtid="{D5CDD505-2E9C-101B-9397-08002B2CF9AE}" pid="8" name="MSIP_Label_ba62f585-b40f-4ab9-bafe-39150f03d124_ContentBits">
    <vt:lpwstr>0</vt:lpwstr>
  </property>
  <property fmtid="{D5CDD505-2E9C-101B-9397-08002B2CF9AE}" pid="9" name="ContentTypeId">
    <vt:lpwstr>0x0101004691A8DE0991884F8E90AD6474FC73730200438C1F9B87DCBB4EB67C77C22794D47E</vt:lpwstr>
  </property>
  <property fmtid="{D5CDD505-2E9C-101B-9397-08002B2CF9AE}" pid="10" name="_dlc_DocIdItemGuid">
    <vt:lpwstr>ff9bdc2d-9ebe-4360-a248-4de677619896</vt:lpwstr>
  </property>
  <property fmtid="{D5CDD505-2E9C-101B-9397-08002B2CF9AE}" pid="11" name="Business Unit">
    <vt:lpwstr>102;#Science and Security|af1949bd-c272-4e8a-8ce8-ecbdc9e3b17c</vt:lpwstr>
  </property>
  <property fmtid="{D5CDD505-2E9C-101B-9397-08002B2CF9AE}" pid="12" name="KIM_Function">
    <vt:lpwstr>1;#Science Technology and Innovation Insights|2e059e73-8ea2-445c-b61b-3c8de4612a75</vt:lpwstr>
  </property>
  <property fmtid="{D5CDD505-2E9C-101B-9397-08002B2CF9AE}" pid="13" name="KIM_GovernmentBody">
    <vt:lpwstr>2;#Government Office for Science|4864e571-13f3-45db-8a58-a40a5ef376c8</vt:lpwstr>
  </property>
</Properties>
</file>